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2"/>
  </p:notesMasterIdLst>
  <p:sldIdLst>
    <p:sldId id="261" r:id="rId3"/>
    <p:sldId id="262" r:id="rId4"/>
    <p:sldId id="383" r:id="rId5"/>
    <p:sldId id="379" r:id="rId6"/>
    <p:sldId id="385" r:id="rId7"/>
    <p:sldId id="392" r:id="rId8"/>
    <p:sldId id="393" r:id="rId9"/>
    <p:sldId id="386" r:id="rId10"/>
    <p:sldId id="389" r:id="rId11"/>
    <p:sldId id="387" r:id="rId12"/>
    <p:sldId id="390" r:id="rId13"/>
    <p:sldId id="388" r:id="rId14"/>
    <p:sldId id="267" r:id="rId15"/>
    <p:sldId id="269" r:id="rId16"/>
    <p:sldId id="266" r:id="rId17"/>
    <p:sldId id="366" r:id="rId18"/>
    <p:sldId id="257" r:id="rId19"/>
    <p:sldId id="396" r:id="rId20"/>
    <p:sldId id="395"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1E8DD-A864-41B4-AFCA-174067AF1347}" v="521" dt="2023-03-06T10:27:58.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49370" autoAdjust="0"/>
  </p:normalViewPr>
  <p:slideViewPr>
    <p:cSldViewPr snapToGrid="0">
      <p:cViewPr varScale="1">
        <p:scale>
          <a:sx n="78" d="100"/>
          <a:sy n="78" d="100"/>
        </p:scale>
        <p:origin x="11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B57D71E2-1D2D-42C6-B646-03C6F53B17C5}"/>
    <pc:docChg chg="undo custSel addSld delSld modSld delMainMaster">
      <pc:chgData name="Gerjan de Ruiter" userId="5d7c516b-9dcd-41a8-99d3-54425d29895b" providerId="ADAL" clId="{B57D71E2-1D2D-42C6-B646-03C6F53B17C5}" dt="2023-02-27T11:10:02.809" v="1404" actId="20577"/>
      <pc:docMkLst>
        <pc:docMk/>
      </pc:docMkLst>
      <pc:sldChg chg="del">
        <pc:chgData name="Gerjan de Ruiter" userId="5d7c516b-9dcd-41a8-99d3-54425d29895b" providerId="ADAL" clId="{B57D71E2-1D2D-42C6-B646-03C6F53B17C5}" dt="2023-02-27T09:45:45.237" v="0" actId="47"/>
        <pc:sldMkLst>
          <pc:docMk/>
          <pc:sldMk cId="3351439039" sldId="256"/>
        </pc:sldMkLst>
      </pc:sldChg>
      <pc:sldChg chg="addSp delSp modSp mod modAnim">
        <pc:chgData name="Gerjan de Ruiter" userId="5d7c516b-9dcd-41a8-99d3-54425d29895b" providerId="ADAL" clId="{B57D71E2-1D2D-42C6-B646-03C6F53B17C5}" dt="2023-02-27T09:49:30.909" v="113"/>
        <pc:sldMkLst>
          <pc:docMk/>
          <pc:sldMk cId="1087642988" sldId="379"/>
        </pc:sldMkLst>
        <pc:spChg chg="add del mod">
          <ac:chgData name="Gerjan de Ruiter" userId="5d7c516b-9dcd-41a8-99d3-54425d29895b" providerId="ADAL" clId="{B57D71E2-1D2D-42C6-B646-03C6F53B17C5}" dt="2023-02-27T09:47:21.179" v="84"/>
          <ac:spMkLst>
            <pc:docMk/>
            <pc:sldMk cId="1087642988" sldId="379"/>
            <ac:spMk id="3" creationId="{84A228FF-7D5A-9CA4-E488-3FDB73144881}"/>
          </ac:spMkLst>
        </pc:spChg>
        <pc:spChg chg="add del mod">
          <ac:chgData name="Gerjan de Ruiter" userId="5d7c516b-9dcd-41a8-99d3-54425d29895b" providerId="ADAL" clId="{B57D71E2-1D2D-42C6-B646-03C6F53B17C5}" dt="2023-02-27T09:48:14.509" v="87" actId="478"/>
          <ac:spMkLst>
            <pc:docMk/>
            <pc:sldMk cId="1087642988" sldId="379"/>
            <ac:spMk id="5" creationId="{3E9D27B1-C62D-5C79-A4F7-9EEC1D045F77}"/>
          </ac:spMkLst>
        </pc:spChg>
        <pc:spChg chg="mod">
          <ac:chgData name="Gerjan de Ruiter" userId="5d7c516b-9dcd-41a8-99d3-54425d29895b" providerId="ADAL" clId="{B57D71E2-1D2D-42C6-B646-03C6F53B17C5}" dt="2023-02-27T09:49:05.799" v="112" actId="20577"/>
          <ac:spMkLst>
            <pc:docMk/>
            <pc:sldMk cId="1087642988" sldId="379"/>
            <ac:spMk id="7" creationId="{D911354C-06C8-87BB-562F-AD80F140C9D9}"/>
          </ac:spMkLst>
        </pc:spChg>
        <pc:spChg chg="add del mod">
          <ac:chgData name="Gerjan de Ruiter" userId="5d7c516b-9dcd-41a8-99d3-54425d29895b" providerId="ADAL" clId="{B57D71E2-1D2D-42C6-B646-03C6F53B17C5}" dt="2023-02-27T09:48:32.799" v="91" actId="478"/>
          <ac:spMkLst>
            <pc:docMk/>
            <pc:sldMk cId="1087642988" sldId="379"/>
            <ac:spMk id="8" creationId="{DA2671FF-9576-DA0D-6C7F-39819F106EFB}"/>
          </ac:spMkLst>
        </pc:spChg>
        <pc:graphicFrameChg chg="add mod">
          <ac:chgData name="Gerjan de Ruiter" userId="5d7c516b-9dcd-41a8-99d3-54425d29895b" providerId="ADAL" clId="{B57D71E2-1D2D-42C6-B646-03C6F53B17C5}" dt="2023-02-27T09:47:21.179" v="84"/>
          <ac:graphicFrameMkLst>
            <pc:docMk/>
            <pc:sldMk cId="1087642988" sldId="379"/>
            <ac:graphicFrameMk id="4" creationId="{EE2FC8EE-179E-16B9-E843-8538179222B5}"/>
          </ac:graphicFrameMkLst>
        </pc:graphicFrameChg>
        <pc:picChg chg="del">
          <ac:chgData name="Gerjan de Ruiter" userId="5d7c516b-9dcd-41a8-99d3-54425d29895b" providerId="ADAL" clId="{B57D71E2-1D2D-42C6-B646-03C6F53B17C5}" dt="2023-02-27T09:46:10.694" v="1" actId="478"/>
          <ac:picMkLst>
            <pc:docMk/>
            <pc:sldMk cId="1087642988" sldId="379"/>
            <ac:picMk id="11" creationId="{02053BB2-B62F-BC65-CF9F-2BE98095436B}"/>
          </ac:picMkLst>
        </pc:picChg>
      </pc:sldChg>
      <pc:sldChg chg="add">
        <pc:chgData name="Gerjan de Ruiter" userId="5d7c516b-9dcd-41a8-99d3-54425d29895b" providerId="ADAL" clId="{B57D71E2-1D2D-42C6-B646-03C6F53B17C5}" dt="2023-02-27T09:47:47.999" v="85"/>
        <pc:sldMkLst>
          <pc:docMk/>
          <pc:sldMk cId="716436429" sldId="383"/>
        </pc:sldMkLst>
      </pc:sldChg>
      <pc:sldChg chg="modSp new mod">
        <pc:chgData name="Gerjan de Ruiter" userId="5d7c516b-9dcd-41a8-99d3-54425d29895b" providerId="ADAL" clId="{B57D71E2-1D2D-42C6-B646-03C6F53B17C5}" dt="2023-02-27T09:53:06.275" v="441" actId="404"/>
        <pc:sldMkLst>
          <pc:docMk/>
          <pc:sldMk cId="2694572578" sldId="384"/>
        </pc:sldMkLst>
        <pc:spChg chg="mod">
          <ac:chgData name="Gerjan de Ruiter" userId="5d7c516b-9dcd-41a8-99d3-54425d29895b" providerId="ADAL" clId="{B57D71E2-1D2D-42C6-B646-03C6F53B17C5}" dt="2023-02-27T09:50:10.114" v="165" actId="403"/>
          <ac:spMkLst>
            <pc:docMk/>
            <pc:sldMk cId="2694572578" sldId="384"/>
            <ac:spMk id="2" creationId="{0107180A-AEB4-8B0B-C7D5-040AE3154F3F}"/>
          </ac:spMkLst>
        </pc:spChg>
        <pc:spChg chg="mod">
          <ac:chgData name="Gerjan de Ruiter" userId="5d7c516b-9dcd-41a8-99d3-54425d29895b" providerId="ADAL" clId="{B57D71E2-1D2D-42C6-B646-03C6F53B17C5}" dt="2023-02-27T09:53:06.275" v="441" actId="404"/>
          <ac:spMkLst>
            <pc:docMk/>
            <pc:sldMk cId="2694572578" sldId="384"/>
            <ac:spMk id="3" creationId="{3E3A1982-EA51-7457-B23A-3A18B736DE83}"/>
          </ac:spMkLst>
        </pc:spChg>
      </pc:sldChg>
      <pc:sldChg chg="modSp new mod">
        <pc:chgData name="Gerjan de Ruiter" userId="5d7c516b-9dcd-41a8-99d3-54425d29895b" providerId="ADAL" clId="{B57D71E2-1D2D-42C6-B646-03C6F53B17C5}" dt="2023-02-27T10:43:46.785" v="532"/>
        <pc:sldMkLst>
          <pc:docMk/>
          <pc:sldMk cId="1132727400" sldId="385"/>
        </pc:sldMkLst>
        <pc:spChg chg="mod">
          <ac:chgData name="Gerjan de Ruiter" userId="5d7c516b-9dcd-41a8-99d3-54425d29895b" providerId="ADAL" clId="{B57D71E2-1D2D-42C6-B646-03C6F53B17C5}" dt="2023-02-27T09:53:44.185" v="481" actId="20577"/>
          <ac:spMkLst>
            <pc:docMk/>
            <pc:sldMk cId="1132727400" sldId="385"/>
            <ac:spMk id="2" creationId="{A0A01CA3-2312-0E57-89AC-A96E40486FFD}"/>
          </ac:spMkLst>
        </pc:spChg>
        <pc:spChg chg="mod">
          <ac:chgData name="Gerjan de Ruiter" userId="5d7c516b-9dcd-41a8-99d3-54425d29895b" providerId="ADAL" clId="{B57D71E2-1D2D-42C6-B646-03C6F53B17C5}" dt="2023-02-27T10:43:46.785" v="532"/>
          <ac:spMkLst>
            <pc:docMk/>
            <pc:sldMk cId="1132727400" sldId="385"/>
            <ac:spMk id="3" creationId="{1CCA8101-5854-A2A3-3F67-201CBB496D16}"/>
          </ac:spMkLst>
        </pc:spChg>
      </pc:sldChg>
      <pc:sldChg chg="addSp delSp modSp add mod modClrScheme modAnim chgLayout modNotesTx">
        <pc:chgData name="Gerjan de Ruiter" userId="5d7c516b-9dcd-41a8-99d3-54425d29895b" providerId="ADAL" clId="{B57D71E2-1D2D-42C6-B646-03C6F53B17C5}" dt="2023-02-27T11:06:01.261" v="1088" actId="20577"/>
        <pc:sldMkLst>
          <pc:docMk/>
          <pc:sldMk cId="2870782073" sldId="386"/>
        </pc:sldMkLst>
        <pc:spChg chg="mod ord">
          <ac:chgData name="Gerjan de Ruiter" userId="5d7c516b-9dcd-41a8-99d3-54425d29895b" providerId="ADAL" clId="{B57D71E2-1D2D-42C6-B646-03C6F53B17C5}" dt="2023-02-27T10:54:18.586" v="1012" actId="26606"/>
          <ac:spMkLst>
            <pc:docMk/>
            <pc:sldMk cId="2870782073" sldId="386"/>
            <ac:spMk id="2" creationId="{A0A01CA3-2312-0E57-89AC-A96E40486FFD}"/>
          </ac:spMkLst>
        </pc:spChg>
        <pc:spChg chg="mod ord">
          <ac:chgData name="Gerjan de Ruiter" userId="5d7c516b-9dcd-41a8-99d3-54425d29895b" providerId="ADAL" clId="{B57D71E2-1D2D-42C6-B646-03C6F53B17C5}" dt="2023-02-27T10:56:20.909" v="1084" actId="114"/>
          <ac:spMkLst>
            <pc:docMk/>
            <pc:sldMk cId="2870782073" sldId="386"/>
            <ac:spMk id="3" creationId="{1CCA8101-5854-A2A3-3F67-201CBB496D16}"/>
          </ac:spMkLst>
        </pc:spChg>
        <pc:spChg chg="del">
          <ac:chgData name="Gerjan de Ruiter" userId="5d7c516b-9dcd-41a8-99d3-54425d29895b" providerId="ADAL" clId="{B57D71E2-1D2D-42C6-B646-03C6F53B17C5}" dt="2023-02-27T10:54:10.072" v="1011"/>
          <ac:spMkLst>
            <pc:docMk/>
            <pc:sldMk cId="2870782073" sldId="386"/>
            <ac:spMk id="4" creationId="{2EBB4D69-16C3-13E4-C1AA-3E128AA94913}"/>
          </ac:spMkLst>
        </pc:spChg>
        <pc:spChg chg="del">
          <ac:chgData name="Gerjan de Ruiter" userId="5d7c516b-9dcd-41a8-99d3-54425d29895b" providerId="ADAL" clId="{B57D71E2-1D2D-42C6-B646-03C6F53B17C5}" dt="2023-02-27T10:54:18.586" v="1012" actId="26606"/>
          <ac:spMkLst>
            <pc:docMk/>
            <pc:sldMk cId="2870782073" sldId="386"/>
            <ac:spMk id="5" creationId="{7E9F0706-D721-EEC8-B6E1-B379E1AB9920}"/>
          </ac:spMkLst>
        </pc:spChg>
        <pc:spChg chg="add del mod">
          <ac:chgData name="Gerjan de Ruiter" userId="5d7c516b-9dcd-41a8-99d3-54425d29895b" providerId="ADAL" clId="{B57D71E2-1D2D-42C6-B646-03C6F53B17C5}" dt="2023-02-27T10:54:21.679" v="1013" actId="478"/>
          <ac:spMkLst>
            <pc:docMk/>
            <pc:sldMk cId="2870782073" sldId="386"/>
            <ac:spMk id="1031" creationId="{0D5FE0D6-FC29-E298-DFEC-175749F1030A}"/>
          </ac:spMkLst>
        </pc:spChg>
        <pc:picChg chg="add mod modCrop">
          <ac:chgData name="Gerjan de Ruiter" userId="5d7c516b-9dcd-41a8-99d3-54425d29895b" providerId="ADAL" clId="{B57D71E2-1D2D-42C6-B646-03C6F53B17C5}" dt="2023-02-27T10:54:30.659" v="1014" actId="732"/>
          <ac:picMkLst>
            <pc:docMk/>
            <pc:sldMk cId="2870782073" sldId="386"/>
            <ac:picMk id="1026" creationId="{68A6BEB1-C696-942F-8185-6298FCB12577}"/>
          </ac:picMkLst>
        </pc:picChg>
      </pc:sldChg>
      <pc:sldChg chg="addSp delSp modSp new mod modNotesTx">
        <pc:chgData name="Gerjan de Ruiter" userId="5d7c516b-9dcd-41a8-99d3-54425d29895b" providerId="ADAL" clId="{B57D71E2-1D2D-42C6-B646-03C6F53B17C5}" dt="2023-02-27T11:10:02.809" v="1404" actId="20577"/>
        <pc:sldMkLst>
          <pc:docMk/>
          <pc:sldMk cId="173463192" sldId="387"/>
        </pc:sldMkLst>
        <pc:spChg chg="mod">
          <ac:chgData name="Gerjan de Ruiter" userId="5d7c516b-9dcd-41a8-99d3-54425d29895b" providerId="ADAL" clId="{B57D71E2-1D2D-42C6-B646-03C6F53B17C5}" dt="2023-02-27T11:08:06.167" v="1099" actId="26606"/>
          <ac:spMkLst>
            <pc:docMk/>
            <pc:sldMk cId="173463192" sldId="387"/>
            <ac:spMk id="2" creationId="{D68C96B1-06B1-A931-8F94-71B95620386E}"/>
          </ac:spMkLst>
        </pc:spChg>
        <pc:spChg chg="del mod">
          <ac:chgData name="Gerjan de Ruiter" userId="5d7c516b-9dcd-41a8-99d3-54425d29895b" providerId="ADAL" clId="{B57D71E2-1D2D-42C6-B646-03C6F53B17C5}" dt="2023-02-27T11:08:06.167" v="1099" actId="26606"/>
          <ac:spMkLst>
            <pc:docMk/>
            <pc:sldMk cId="173463192" sldId="387"/>
            <ac:spMk id="3" creationId="{82B761C9-7176-7AB0-B7FA-2F275ED3EF59}"/>
          </ac:spMkLst>
        </pc:spChg>
        <pc:spChg chg="del">
          <ac:chgData name="Gerjan de Ruiter" userId="5d7c516b-9dcd-41a8-99d3-54425d29895b" providerId="ADAL" clId="{B57D71E2-1D2D-42C6-B646-03C6F53B17C5}" dt="2023-02-27T11:07:58.637" v="1098"/>
          <ac:spMkLst>
            <pc:docMk/>
            <pc:sldMk cId="173463192" sldId="387"/>
            <ac:spMk id="4" creationId="{8179A285-BC26-EEE3-7732-7004D78C2384}"/>
          </ac:spMkLst>
        </pc:spChg>
        <pc:spChg chg="del">
          <ac:chgData name="Gerjan de Ruiter" userId="5d7c516b-9dcd-41a8-99d3-54425d29895b" providerId="ADAL" clId="{B57D71E2-1D2D-42C6-B646-03C6F53B17C5}" dt="2023-02-27T11:08:06.167" v="1099" actId="26606"/>
          <ac:spMkLst>
            <pc:docMk/>
            <pc:sldMk cId="173463192" sldId="387"/>
            <ac:spMk id="5" creationId="{3AD519AC-CDC0-48C2-BE7C-28E1438CA529}"/>
          </ac:spMkLst>
        </pc:spChg>
        <pc:spChg chg="add mod">
          <ac:chgData name="Gerjan de Ruiter" userId="5d7c516b-9dcd-41a8-99d3-54425d29895b" providerId="ADAL" clId="{B57D71E2-1D2D-42C6-B646-03C6F53B17C5}" dt="2023-02-27T11:10:02.809" v="1404" actId="20577"/>
          <ac:spMkLst>
            <pc:docMk/>
            <pc:sldMk cId="173463192" sldId="387"/>
            <ac:spMk id="2055" creationId="{33272BD6-1261-F7C6-07DF-D4FA2462E1D6}"/>
          </ac:spMkLst>
        </pc:spChg>
        <pc:spChg chg="add">
          <ac:chgData name="Gerjan de Ruiter" userId="5d7c516b-9dcd-41a8-99d3-54425d29895b" providerId="ADAL" clId="{B57D71E2-1D2D-42C6-B646-03C6F53B17C5}" dt="2023-02-27T11:08:06.167" v="1099" actId="26606"/>
          <ac:spMkLst>
            <pc:docMk/>
            <pc:sldMk cId="173463192" sldId="387"/>
            <ac:spMk id="2057" creationId="{FAD0A160-5672-BA8E-3A56-CE33FEF0AFCE}"/>
          </ac:spMkLst>
        </pc:spChg>
        <pc:picChg chg="add mod">
          <ac:chgData name="Gerjan de Ruiter" userId="5d7c516b-9dcd-41a8-99d3-54425d29895b" providerId="ADAL" clId="{B57D71E2-1D2D-42C6-B646-03C6F53B17C5}" dt="2023-02-27T11:08:06.167" v="1099" actId="26606"/>
          <ac:picMkLst>
            <pc:docMk/>
            <pc:sldMk cId="173463192" sldId="387"/>
            <ac:picMk id="2050" creationId="{726C0C6D-6231-36B9-D5B7-0657E5F5B5EC}"/>
          </ac:picMkLst>
        </pc:picChg>
      </pc:sldChg>
      <pc:sldChg chg="modSp new mod modNotesTx">
        <pc:chgData name="Gerjan de Ruiter" userId="5d7c516b-9dcd-41a8-99d3-54425d29895b" providerId="ADAL" clId="{B57D71E2-1D2D-42C6-B646-03C6F53B17C5}" dt="2023-02-27T10:45:23.326" v="608"/>
        <pc:sldMkLst>
          <pc:docMk/>
          <pc:sldMk cId="3759720526" sldId="388"/>
        </pc:sldMkLst>
        <pc:spChg chg="mod">
          <ac:chgData name="Gerjan de Ruiter" userId="5d7c516b-9dcd-41a8-99d3-54425d29895b" providerId="ADAL" clId="{B57D71E2-1D2D-42C6-B646-03C6F53B17C5}" dt="2023-02-27T10:45:02.911" v="607" actId="20577"/>
          <ac:spMkLst>
            <pc:docMk/>
            <pc:sldMk cId="3759720526" sldId="388"/>
            <ac:spMk id="2" creationId="{9BD3AC7D-103F-4B87-55ED-B1884BB4EF6A}"/>
          </ac:spMkLst>
        </pc:spChg>
      </pc:sldChg>
      <pc:sldChg chg="addSp delSp modSp new mod">
        <pc:chgData name="Gerjan de Ruiter" userId="5d7c516b-9dcd-41a8-99d3-54425d29895b" providerId="ADAL" clId="{B57D71E2-1D2D-42C6-B646-03C6F53B17C5}" dt="2023-02-27T10:52:10.199" v="1010" actId="20577"/>
        <pc:sldMkLst>
          <pc:docMk/>
          <pc:sldMk cId="488344915" sldId="389"/>
        </pc:sldMkLst>
        <pc:spChg chg="mod">
          <ac:chgData name="Gerjan de Ruiter" userId="5d7c516b-9dcd-41a8-99d3-54425d29895b" providerId="ADAL" clId="{B57D71E2-1D2D-42C6-B646-03C6F53B17C5}" dt="2023-02-27T10:50:06.214" v="683" actId="20577"/>
          <ac:spMkLst>
            <pc:docMk/>
            <pc:sldMk cId="488344915" sldId="389"/>
            <ac:spMk id="2" creationId="{A8C9773A-0F8E-6BB0-1F6D-588D4EF6788D}"/>
          </ac:spMkLst>
        </pc:spChg>
        <pc:spChg chg="mod">
          <ac:chgData name="Gerjan de Ruiter" userId="5d7c516b-9dcd-41a8-99d3-54425d29895b" providerId="ADAL" clId="{B57D71E2-1D2D-42C6-B646-03C6F53B17C5}" dt="2023-02-27T10:52:10.199" v="1010" actId="20577"/>
          <ac:spMkLst>
            <pc:docMk/>
            <pc:sldMk cId="488344915" sldId="389"/>
            <ac:spMk id="3" creationId="{48EF40E4-64EB-FB9E-698A-9993FE0B62B5}"/>
          </ac:spMkLst>
        </pc:spChg>
        <pc:spChg chg="del">
          <ac:chgData name="Gerjan de Ruiter" userId="5d7c516b-9dcd-41a8-99d3-54425d29895b" providerId="ADAL" clId="{B57D71E2-1D2D-42C6-B646-03C6F53B17C5}" dt="2023-02-27T10:49:46.336" v="628"/>
          <ac:spMkLst>
            <pc:docMk/>
            <pc:sldMk cId="488344915" sldId="389"/>
            <ac:spMk id="4" creationId="{71D17B18-0931-D57C-7E08-AF8C94AA536D}"/>
          </ac:spMkLst>
        </pc:spChg>
        <pc:graphicFrameChg chg="add mod">
          <ac:chgData name="Gerjan de Ruiter" userId="5d7c516b-9dcd-41a8-99d3-54425d29895b" providerId="ADAL" clId="{B57D71E2-1D2D-42C6-B646-03C6F53B17C5}" dt="2023-02-27T10:49:46.336" v="628"/>
          <ac:graphicFrameMkLst>
            <pc:docMk/>
            <pc:sldMk cId="488344915" sldId="389"/>
            <ac:graphicFrameMk id="6" creationId="{09521F42-2C40-238E-3E5B-A31FEC494864}"/>
          </ac:graphicFrameMkLst>
        </pc:graphicFrameChg>
      </pc:sldChg>
      <pc:sldChg chg="modSp add mod">
        <pc:chgData name="Gerjan de Ruiter" userId="5d7c516b-9dcd-41a8-99d3-54425d29895b" providerId="ADAL" clId="{B57D71E2-1D2D-42C6-B646-03C6F53B17C5}" dt="2023-02-27T10:51:56.922" v="1009" actId="20577"/>
        <pc:sldMkLst>
          <pc:docMk/>
          <pc:sldMk cId="1245011093" sldId="390"/>
        </pc:sldMkLst>
        <pc:spChg chg="mod">
          <ac:chgData name="Gerjan de Ruiter" userId="5d7c516b-9dcd-41a8-99d3-54425d29895b" providerId="ADAL" clId="{B57D71E2-1D2D-42C6-B646-03C6F53B17C5}" dt="2023-02-27T10:51:56.922" v="1009" actId="20577"/>
          <ac:spMkLst>
            <pc:docMk/>
            <pc:sldMk cId="1245011093" sldId="390"/>
            <ac:spMk id="3" creationId="{48EF40E4-64EB-FB9E-698A-9993FE0B62B5}"/>
          </ac:spMkLst>
        </pc:spChg>
      </pc:sldChg>
      <pc:sldChg chg="modSp add mod">
        <pc:chgData name="Gerjan de Ruiter" userId="5d7c516b-9dcd-41a8-99d3-54425d29895b" providerId="ADAL" clId="{B57D71E2-1D2D-42C6-B646-03C6F53B17C5}" dt="2023-02-27T10:51:46.398" v="986" actId="20577"/>
        <pc:sldMkLst>
          <pc:docMk/>
          <pc:sldMk cId="4114967539" sldId="391"/>
        </pc:sldMkLst>
        <pc:spChg chg="mod">
          <ac:chgData name="Gerjan de Ruiter" userId="5d7c516b-9dcd-41a8-99d3-54425d29895b" providerId="ADAL" clId="{B57D71E2-1D2D-42C6-B646-03C6F53B17C5}" dt="2023-02-27T10:51:46.398" v="986" actId="20577"/>
          <ac:spMkLst>
            <pc:docMk/>
            <pc:sldMk cId="4114967539" sldId="391"/>
            <ac:spMk id="3" creationId="{48EF40E4-64EB-FB9E-698A-9993FE0B62B5}"/>
          </ac:spMkLst>
        </pc:spChg>
      </pc:sldChg>
      <pc:sldMasterChg chg="del delSldLayout">
        <pc:chgData name="Gerjan de Ruiter" userId="5d7c516b-9dcd-41a8-99d3-54425d29895b" providerId="ADAL" clId="{B57D71E2-1D2D-42C6-B646-03C6F53B17C5}" dt="2023-02-27T09:45:45.237" v="0" actId="47"/>
        <pc:sldMasterMkLst>
          <pc:docMk/>
          <pc:sldMasterMk cId="1710546820" sldId="2147483648"/>
        </pc:sldMasterMkLst>
        <pc:sldLayoutChg chg="del">
          <pc:chgData name="Gerjan de Ruiter" userId="5d7c516b-9dcd-41a8-99d3-54425d29895b" providerId="ADAL" clId="{B57D71E2-1D2D-42C6-B646-03C6F53B17C5}" dt="2023-02-27T09:45:45.237" v="0" actId="47"/>
          <pc:sldLayoutMkLst>
            <pc:docMk/>
            <pc:sldMasterMk cId="1710546820" sldId="2147483648"/>
            <pc:sldLayoutMk cId="4249299040" sldId="2147483649"/>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3885912252" sldId="2147483650"/>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1843495715" sldId="2147483651"/>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957811407" sldId="2147483652"/>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4148315968" sldId="2147483653"/>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1937782621" sldId="2147483654"/>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3349604172" sldId="2147483655"/>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2568389287" sldId="2147483656"/>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84292403" sldId="2147483657"/>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515967256" sldId="2147483658"/>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3231119585" sldId="2147483659"/>
          </pc:sldLayoutMkLst>
        </pc:sldLayoutChg>
      </pc:sldMasterChg>
    </pc:docChg>
  </pc:docChgLst>
  <pc:docChgLst>
    <pc:chgData name="Gerjan de Ruiter" userId="5d7c516b-9dcd-41a8-99d3-54425d29895b" providerId="ADAL" clId="{BC41E8DD-A864-41B4-AFCA-174067AF1347}"/>
    <pc:docChg chg="undo custSel addSld delSld modSld sldOrd">
      <pc:chgData name="Gerjan de Ruiter" userId="5d7c516b-9dcd-41a8-99d3-54425d29895b" providerId="ADAL" clId="{BC41E8DD-A864-41B4-AFCA-174067AF1347}" dt="2023-03-06T10:27:58.064" v="626" actId="20577"/>
      <pc:docMkLst>
        <pc:docMk/>
      </pc:docMkLst>
      <pc:sldChg chg="add del setBg">
        <pc:chgData name="Gerjan de Ruiter" userId="5d7c516b-9dcd-41a8-99d3-54425d29895b" providerId="ADAL" clId="{BC41E8DD-A864-41B4-AFCA-174067AF1347}" dt="2023-03-06T09:17:48.099" v="17" actId="47"/>
        <pc:sldMkLst>
          <pc:docMk/>
          <pc:sldMk cId="2511553166" sldId="258"/>
        </pc:sldMkLst>
      </pc:sldChg>
      <pc:sldChg chg="add">
        <pc:chgData name="Gerjan de Ruiter" userId="5d7c516b-9dcd-41a8-99d3-54425d29895b" providerId="ADAL" clId="{BC41E8DD-A864-41B4-AFCA-174067AF1347}" dt="2023-03-06T09:23:52.754" v="29"/>
        <pc:sldMkLst>
          <pc:docMk/>
          <pc:sldMk cId="4153606173" sldId="266"/>
        </pc:sldMkLst>
      </pc:sldChg>
      <pc:sldChg chg="modSp add mod modNotesTx">
        <pc:chgData name="Gerjan de Ruiter" userId="5d7c516b-9dcd-41a8-99d3-54425d29895b" providerId="ADAL" clId="{BC41E8DD-A864-41B4-AFCA-174067AF1347}" dt="2023-03-06T09:26:59.513" v="37"/>
        <pc:sldMkLst>
          <pc:docMk/>
          <pc:sldMk cId="3303759838" sldId="267"/>
        </pc:sldMkLst>
        <pc:spChg chg="mod">
          <ac:chgData name="Gerjan de Ruiter" userId="5d7c516b-9dcd-41a8-99d3-54425d29895b" providerId="ADAL" clId="{BC41E8DD-A864-41B4-AFCA-174067AF1347}" dt="2023-03-06T09:26:19.670" v="31" actId="14100"/>
          <ac:spMkLst>
            <pc:docMk/>
            <pc:sldMk cId="3303759838" sldId="267"/>
            <ac:spMk id="4" creationId="{C4092B09-7734-BDBF-61C7-44CDD34D304F}"/>
          </ac:spMkLst>
        </pc:spChg>
      </pc:sldChg>
      <pc:sldChg chg="add">
        <pc:chgData name="Gerjan de Ruiter" userId="5d7c516b-9dcd-41a8-99d3-54425d29895b" providerId="ADAL" clId="{BC41E8DD-A864-41B4-AFCA-174067AF1347}" dt="2023-03-06T09:27:14.013" v="38"/>
        <pc:sldMkLst>
          <pc:docMk/>
          <pc:sldMk cId="337621593" sldId="269"/>
        </pc:sldMkLst>
      </pc:sldChg>
      <pc:sldChg chg="addSp modSp add mod modAnim">
        <pc:chgData name="Gerjan de Ruiter" userId="5d7c516b-9dcd-41a8-99d3-54425d29895b" providerId="ADAL" clId="{BC41E8DD-A864-41B4-AFCA-174067AF1347}" dt="2023-03-06T09:28:05.459" v="43" actId="1076"/>
        <pc:sldMkLst>
          <pc:docMk/>
          <pc:sldMk cId="1228259211" sldId="366"/>
        </pc:sldMkLst>
        <pc:spChg chg="add mod">
          <ac:chgData name="Gerjan de Ruiter" userId="5d7c516b-9dcd-41a8-99d3-54425d29895b" providerId="ADAL" clId="{BC41E8DD-A864-41B4-AFCA-174067AF1347}" dt="2023-03-06T09:28:05.459" v="43" actId="1076"/>
          <ac:spMkLst>
            <pc:docMk/>
            <pc:sldMk cId="1228259211" sldId="366"/>
            <ac:spMk id="3" creationId="{63D1D737-994A-7919-0D47-9F35C9C089E2}"/>
          </ac:spMkLst>
        </pc:spChg>
        <pc:picChg chg="mod">
          <ac:chgData name="Gerjan de Ruiter" userId="5d7c516b-9dcd-41a8-99d3-54425d29895b" providerId="ADAL" clId="{BC41E8DD-A864-41B4-AFCA-174067AF1347}" dt="2023-03-06T09:27:56.942" v="42" actId="1076"/>
          <ac:picMkLst>
            <pc:docMk/>
            <pc:sldMk cId="1228259211" sldId="366"/>
            <ac:picMk id="8" creationId="{413D262A-744B-4244-8902-141041B2B22A}"/>
          </ac:picMkLst>
        </pc:picChg>
      </pc:sldChg>
      <pc:sldChg chg="del">
        <pc:chgData name="Gerjan de Ruiter" userId="5d7c516b-9dcd-41a8-99d3-54425d29895b" providerId="ADAL" clId="{BC41E8DD-A864-41B4-AFCA-174067AF1347}" dt="2023-03-01T12:35:56.753" v="0" actId="47"/>
        <pc:sldMkLst>
          <pc:docMk/>
          <pc:sldMk cId="2694572578" sldId="384"/>
        </pc:sldMkLst>
      </pc:sldChg>
      <pc:sldChg chg="addSp delSp modSp">
        <pc:chgData name="Gerjan de Ruiter" userId="5d7c516b-9dcd-41a8-99d3-54425d29895b" providerId="ADAL" clId="{BC41E8DD-A864-41B4-AFCA-174067AF1347}" dt="2023-03-06T09:13:18.025" v="13" actId="1076"/>
        <pc:sldMkLst>
          <pc:docMk/>
          <pc:sldMk cId="1132727400" sldId="385"/>
        </pc:sldMkLst>
        <pc:spChg chg="del">
          <ac:chgData name="Gerjan de Ruiter" userId="5d7c516b-9dcd-41a8-99d3-54425d29895b" providerId="ADAL" clId="{BC41E8DD-A864-41B4-AFCA-174067AF1347}" dt="2023-03-06T09:12:50.151" v="1"/>
          <ac:spMkLst>
            <pc:docMk/>
            <pc:sldMk cId="1132727400" sldId="385"/>
            <ac:spMk id="4" creationId="{2EBB4D69-16C3-13E4-C1AA-3E128AA94913}"/>
          </ac:spMkLst>
        </pc:spChg>
        <pc:picChg chg="add mod">
          <ac:chgData name="Gerjan de Ruiter" userId="5d7c516b-9dcd-41a8-99d3-54425d29895b" providerId="ADAL" clId="{BC41E8DD-A864-41B4-AFCA-174067AF1347}" dt="2023-03-06T09:13:18.025" v="13" actId="1076"/>
          <ac:picMkLst>
            <pc:docMk/>
            <pc:sldMk cId="1132727400" sldId="385"/>
            <ac:picMk id="1026" creationId="{1B35B46F-A9E9-1F31-58E0-34598FE2E59B}"/>
          </ac:picMkLst>
        </pc:picChg>
      </pc:sldChg>
      <pc:sldChg chg="addSp delSp modSp mod modAnim">
        <pc:chgData name="Gerjan de Ruiter" userId="5d7c516b-9dcd-41a8-99d3-54425d29895b" providerId="ADAL" clId="{BC41E8DD-A864-41B4-AFCA-174067AF1347}" dt="2023-03-06T09:23:41.082" v="28"/>
        <pc:sldMkLst>
          <pc:docMk/>
          <pc:sldMk cId="3759720526" sldId="388"/>
        </pc:sldMkLst>
        <pc:spChg chg="mod">
          <ac:chgData name="Gerjan de Ruiter" userId="5d7c516b-9dcd-41a8-99d3-54425d29895b" providerId="ADAL" clId="{BC41E8DD-A864-41B4-AFCA-174067AF1347}" dt="2023-03-06T09:23:36.213" v="27" actId="5793"/>
          <ac:spMkLst>
            <pc:docMk/>
            <pc:sldMk cId="3759720526" sldId="388"/>
            <ac:spMk id="3" creationId="{386592E5-8CBA-CA35-DD3C-BC2102D04DF5}"/>
          </ac:spMkLst>
        </pc:spChg>
        <pc:spChg chg="del">
          <ac:chgData name="Gerjan de Ruiter" userId="5d7c516b-9dcd-41a8-99d3-54425d29895b" providerId="ADAL" clId="{BC41E8DD-A864-41B4-AFCA-174067AF1347}" dt="2023-03-06T09:22:46.322" v="19"/>
          <ac:spMkLst>
            <pc:docMk/>
            <pc:sldMk cId="3759720526" sldId="388"/>
            <ac:spMk id="4" creationId="{2B7E422D-B4B2-342B-6705-CE9A97D98BCE}"/>
          </ac:spMkLst>
        </pc:spChg>
        <pc:spChg chg="add del">
          <ac:chgData name="Gerjan de Ruiter" userId="5d7c516b-9dcd-41a8-99d3-54425d29895b" providerId="ADAL" clId="{BC41E8DD-A864-41B4-AFCA-174067AF1347}" dt="2023-03-06T09:23:32.087" v="23" actId="22"/>
          <ac:spMkLst>
            <pc:docMk/>
            <pc:sldMk cId="3759720526" sldId="388"/>
            <ac:spMk id="8" creationId="{8FF8B38D-8E43-7956-A3DA-9632AB16AB37}"/>
          </ac:spMkLst>
        </pc:spChg>
        <pc:graphicFrameChg chg="add mod">
          <ac:chgData name="Gerjan de Ruiter" userId="5d7c516b-9dcd-41a8-99d3-54425d29895b" providerId="ADAL" clId="{BC41E8DD-A864-41B4-AFCA-174067AF1347}" dt="2023-03-06T09:22:46.322" v="19"/>
          <ac:graphicFrameMkLst>
            <pc:docMk/>
            <pc:sldMk cId="3759720526" sldId="388"/>
            <ac:graphicFrameMk id="6" creationId="{25740A22-9451-B4D9-BEB3-A9766526F63D}"/>
          </ac:graphicFrameMkLst>
        </pc:graphicFrameChg>
      </pc:sldChg>
      <pc:sldChg chg="modSp mod">
        <pc:chgData name="Gerjan de Ruiter" userId="5d7c516b-9dcd-41a8-99d3-54425d29895b" providerId="ADAL" clId="{BC41E8DD-A864-41B4-AFCA-174067AF1347}" dt="2023-03-06T09:13:39.261" v="14" actId="20577"/>
        <pc:sldMkLst>
          <pc:docMk/>
          <pc:sldMk cId="488344915" sldId="389"/>
        </pc:sldMkLst>
        <pc:spChg chg="mod">
          <ac:chgData name="Gerjan de Ruiter" userId="5d7c516b-9dcd-41a8-99d3-54425d29895b" providerId="ADAL" clId="{BC41E8DD-A864-41B4-AFCA-174067AF1347}" dt="2023-03-06T09:13:39.261" v="14" actId="20577"/>
          <ac:spMkLst>
            <pc:docMk/>
            <pc:sldMk cId="488344915" sldId="389"/>
            <ac:spMk id="3" creationId="{48EF40E4-64EB-FB9E-698A-9993FE0B62B5}"/>
          </ac:spMkLst>
        </pc:spChg>
      </pc:sldChg>
      <pc:sldChg chg="del">
        <pc:chgData name="Gerjan de Ruiter" userId="5d7c516b-9dcd-41a8-99d3-54425d29895b" providerId="ADAL" clId="{BC41E8DD-A864-41B4-AFCA-174067AF1347}" dt="2023-03-06T09:27:17.777" v="39" actId="47"/>
        <pc:sldMkLst>
          <pc:docMk/>
          <pc:sldMk cId="4114967539" sldId="391"/>
        </pc:sldMkLst>
      </pc:sldChg>
      <pc:sldChg chg="add">
        <pc:chgData name="Gerjan de Ruiter" userId="5d7c516b-9dcd-41a8-99d3-54425d29895b" providerId="ADAL" clId="{BC41E8DD-A864-41B4-AFCA-174067AF1347}" dt="2023-03-06T09:22:35.156" v="18"/>
        <pc:sldMkLst>
          <pc:docMk/>
          <pc:sldMk cId="3667489620" sldId="392"/>
        </pc:sldMkLst>
      </pc:sldChg>
      <pc:sldChg chg="add">
        <pc:chgData name="Gerjan de Ruiter" userId="5d7c516b-9dcd-41a8-99d3-54425d29895b" providerId="ADAL" clId="{BC41E8DD-A864-41B4-AFCA-174067AF1347}" dt="2023-03-06T09:22:35.156" v="18"/>
        <pc:sldMkLst>
          <pc:docMk/>
          <pc:sldMk cId="1414001131" sldId="393"/>
        </pc:sldMkLst>
      </pc:sldChg>
      <pc:sldChg chg="new del">
        <pc:chgData name="Gerjan de Ruiter" userId="5d7c516b-9dcd-41a8-99d3-54425d29895b" providerId="ADAL" clId="{BC41E8DD-A864-41B4-AFCA-174067AF1347}" dt="2023-03-06T09:37:03.032" v="47" actId="47"/>
        <pc:sldMkLst>
          <pc:docMk/>
          <pc:sldMk cId="4096486963" sldId="394"/>
        </pc:sldMkLst>
      </pc:sldChg>
      <pc:sldChg chg="add del">
        <pc:chgData name="Gerjan de Ruiter" userId="5d7c516b-9dcd-41a8-99d3-54425d29895b" providerId="ADAL" clId="{BC41E8DD-A864-41B4-AFCA-174067AF1347}" dt="2023-03-06T09:36:58.913" v="46"/>
        <pc:sldMkLst>
          <pc:docMk/>
          <pc:sldMk cId="1353067457" sldId="395"/>
        </pc:sldMkLst>
      </pc:sldChg>
      <pc:sldChg chg="addSp delSp modSp mod delAnim modAnim modNotesTx">
        <pc:chgData name="Gerjan de Ruiter" userId="5d7c516b-9dcd-41a8-99d3-54425d29895b" providerId="ADAL" clId="{BC41E8DD-A864-41B4-AFCA-174067AF1347}" dt="2023-03-06T10:27:58.064" v="626" actId="20577"/>
        <pc:sldMkLst>
          <pc:docMk/>
          <pc:sldMk cId="1362406076" sldId="395"/>
        </pc:sldMkLst>
        <pc:spChg chg="mod">
          <ac:chgData name="Gerjan de Ruiter" userId="5d7c516b-9dcd-41a8-99d3-54425d29895b" providerId="ADAL" clId="{BC41E8DD-A864-41B4-AFCA-174067AF1347}" dt="2023-03-06T09:37:17.397" v="87" actId="14100"/>
          <ac:spMkLst>
            <pc:docMk/>
            <pc:sldMk cId="1362406076" sldId="395"/>
            <ac:spMk id="2" creationId="{9727E66A-3A9B-4A38-8DCD-5658394DB6DB}"/>
          </ac:spMkLst>
        </pc:spChg>
        <pc:spChg chg="del">
          <ac:chgData name="Gerjan de Ruiter" userId="5d7c516b-9dcd-41a8-99d3-54425d29895b" providerId="ADAL" clId="{BC41E8DD-A864-41B4-AFCA-174067AF1347}" dt="2023-03-06T09:37:28.485" v="92" actId="478"/>
          <ac:spMkLst>
            <pc:docMk/>
            <pc:sldMk cId="1362406076" sldId="395"/>
            <ac:spMk id="3" creationId="{63D1D737-994A-7919-0D47-9F35C9C089E2}"/>
          </ac:spMkLst>
        </pc:spChg>
        <pc:spChg chg="mod">
          <ac:chgData name="Gerjan de Ruiter" userId="5d7c516b-9dcd-41a8-99d3-54425d29895b" providerId="ADAL" clId="{BC41E8DD-A864-41B4-AFCA-174067AF1347}" dt="2023-03-06T10:27:58.064" v="626" actId="20577"/>
          <ac:spMkLst>
            <pc:docMk/>
            <pc:sldMk cId="1362406076" sldId="395"/>
            <ac:spMk id="4" creationId="{2FBD0263-522A-47DC-8E84-92191163109B}"/>
          </ac:spMkLst>
        </pc:spChg>
        <pc:spChg chg="add del mod">
          <ac:chgData name="Gerjan de Ruiter" userId="5d7c516b-9dcd-41a8-99d3-54425d29895b" providerId="ADAL" clId="{BC41E8DD-A864-41B4-AFCA-174067AF1347}" dt="2023-03-06T09:37:52.343" v="96"/>
          <ac:spMkLst>
            <pc:docMk/>
            <pc:sldMk cId="1362406076" sldId="395"/>
            <ac:spMk id="5" creationId="{F957B90C-B7D1-6C12-2769-5EBA3052A8CB}"/>
          </ac:spMkLst>
        </pc:spChg>
        <pc:spChg chg="add del mod">
          <ac:chgData name="Gerjan de Ruiter" userId="5d7c516b-9dcd-41a8-99d3-54425d29895b" providerId="ADAL" clId="{BC41E8DD-A864-41B4-AFCA-174067AF1347}" dt="2023-03-06T10:00:39.236" v="585"/>
          <ac:spMkLst>
            <pc:docMk/>
            <pc:sldMk cId="1362406076" sldId="395"/>
            <ac:spMk id="6" creationId="{3913F746-428D-8534-21FB-9A56EB5291C8}"/>
          </ac:spMkLst>
        </pc:spChg>
        <pc:spChg chg="del">
          <ac:chgData name="Gerjan de Ruiter" userId="5d7c516b-9dcd-41a8-99d3-54425d29895b" providerId="ADAL" clId="{BC41E8DD-A864-41B4-AFCA-174067AF1347}" dt="2023-03-06T09:37:29.730" v="94" actId="478"/>
          <ac:spMkLst>
            <pc:docMk/>
            <pc:sldMk cId="1362406076" sldId="395"/>
            <ac:spMk id="9" creationId="{214DC300-95A6-4AC7-BFFF-960B5E43D58C}"/>
          </ac:spMkLst>
        </pc:spChg>
        <pc:spChg chg="del">
          <ac:chgData name="Gerjan de Ruiter" userId="5d7c516b-9dcd-41a8-99d3-54425d29895b" providerId="ADAL" clId="{BC41E8DD-A864-41B4-AFCA-174067AF1347}" dt="2023-03-06T09:37:29.133" v="93" actId="478"/>
          <ac:spMkLst>
            <pc:docMk/>
            <pc:sldMk cId="1362406076" sldId="395"/>
            <ac:spMk id="11" creationId="{FF0B72D1-5ABF-4C5F-A1E3-7BB61ADA9677}"/>
          </ac:spMkLst>
        </pc:spChg>
        <pc:spChg chg="del">
          <ac:chgData name="Gerjan de Ruiter" userId="5d7c516b-9dcd-41a8-99d3-54425d29895b" providerId="ADAL" clId="{BC41E8DD-A864-41B4-AFCA-174067AF1347}" dt="2023-03-06T09:37:22.040" v="89" actId="478"/>
          <ac:spMkLst>
            <pc:docMk/>
            <pc:sldMk cId="1362406076" sldId="395"/>
            <ac:spMk id="12" creationId="{17D363CD-A1DD-41EE-85EE-52D7700D7215}"/>
          </ac:spMkLst>
        </pc:spChg>
        <pc:picChg chg="del">
          <ac:chgData name="Gerjan de Ruiter" userId="5d7c516b-9dcd-41a8-99d3-54425d29895b" providerId="ADAL" clId="{BC41E8DD-A864-41B4-AFCA-174067AF1347}" dt="2023-03-06T09:37:18.606" v="88" actId="478"/>
          <ac:picMkLst>
            <pc:docMk/>
            <pc:sldMk cId="1362406076" sldId="395"/>
            <ac:picMk id="8" creationId="{413D262A-744B-4244-8902-141041B2B22A}"/>
          </ac:picMkLst>
        </pc:picChg>
        <pc:picChg chg="add del mod">
          <ac:chgData name="Gerjan de Ruiter" userId="5d7c516b-9dcd-41a8-99d3-54425d29895b" providerId="ADAL" clId="{BC41E8DD-A864-41B4-AFCA-174067AF1347}" dt="2023-03-06T09:38:17.325" v="99" actId="478"/>
          <ac:picMkLst>
            <pc:docMk/>
            <pc:sldMk cId="1362406076" sldId="395"/>
            <ac:picMk id="2050" creationId="{1BBCC129-BAAA-B766-69E3-FBA501FA1F11}"/>
          </ac:picMkLst>
        </pc:picChg>
        <pc:picChg chg="add mod">
          <ac:chgData name="Gerjan de Ruiter" userId="5d7c516b-9dcd-41a8-99d3-54425d29895b" providerId="ADAL" clId="{BC41E8DD-A864-41B4-AFCA-174067AF1347}" dt="2023-03-06T10:00:49.841" v="587"/>
          <ac:picMkLst>
            <pc:docMk/>
            <pc:sldMk cId="1362406076" sldId="395"/>
            <ac:picMk id="2052" creationId="{B392D5E2-82D0-EFEE-3E1D-DF85B2B10443}"/>
          </ac:picMkLst>
        </pc:picChg>
        <pc:picChg chg="add mod">
          <ac:chgData name="Gerjan de Ruiter" userId="5d7c516b-9dcd-41a8-99d3-54425d29895b" providerId="ADAL" clId="{BC41E8DD-A864-41B4-AFCA-174067AF1347}" dt="2023-03-06T10:01:13.237" v="589" actId="1076"/>
          <ac:picMkLst>
            <pc:docMk/>
            <pc:sldMk cId="1362406076" sldId="395"/>
            <ac:picMk id="2054" creationId="{5D58494D-E8DB-E554-B9A9-0A65F8C73185}"/>
          </ac:picMkLst>
        </pc:picChg>
      </pc:sldChg>
      <pc:sldChg chg="addSp delSp modSp new mod ord">
        <pc:chgData name="Gerjan de Ruiter" userId="5d7c516b-9dcd-41a8-99d3-54425d29895b" providerId="ADAL" clId="{BC41E8DD-A864-41B4-AFCA-174067AF1347}" dt="2023-03-06T10:26:59.915" v="593"/>
        <pc:sldMkLst>
          <pc:docMk/>
          <pc:sldMk cId="3894749870" sldId="396"/>
        </pc:sldMkLst>
        <pc:spChg chg="mod">
          <ac:chgData name="Gerjan de Ruiter" userId="5d7c516b-9dcd-41a8-99d3-54425d29895b" providerId="ADAL" clId="{BC41E8DD-A864-41B4-AFCA-174067AF1347}" dt="2023-03-06T09:59:37.105" v="579" actId="122"/>
          <ac:spMkLst>
            <pc:docMk/>
            <pc:sldMk cId="3894749870" sldId="396"/>
            <ac:spMk id="2" creationId="{A120D7DD-2879-D0C7-CD99-A46575CD3D2F}"/>
          </ac:spMkLst>
        </pc:spChg>
        <pc:spChg chg="del">
          <ac:chgData name="Gerjan de Ruiter" userId="5d7c516b-9dcd-41a8-99d3-54425d29895b" providerId="ADAL" clId="{BC41E8DD-A864-41B4-AFCA-174067AF1347}" dt="2023-03-06T09:58:52.287" v="550" actId="22"/>
          <ac:spMkLst>
            <pc:docMk/>
            <pc:sldMk cId="3894749870" sldId="396"/>
            <ac:spMk id="3" creationId="{682D6531-5504-F623-557D-68849E773F3B}"/>
          </ac:spMkLst>
        </pc:spChg>
        <pc:picChg chg="add mod ord modCrop">
          <ac:chgData name="Gerjan de Ruiter" userId="5d7c516b-9dcd-41a8-99d3-54425d29895b" providerId="ADAL" clId="{BC41E8DD-A864-41B4-AFCA-174067AF1347}" dt="2023-03-06T10:00:10.270" v="582" actId="1076"/>
          <ac:picMkLst>
            <pc:docMk/>
            <pc:sldMk cId="3894749870" sldId="396"/>
            <ac:picMk id="5" creationId="{A36453E4-4F96-4900-40A2-3CA5B91E552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4B873-C8CA-47EE-8081-351D3E15E179}"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nl-NL"/>
        </a:p>
      </dgm:t>
    </dgm:pt>
    <dgm:pt modelId="{1F68B3A0-ABD3-413C-8E52-F279182376E2}">
      <dgm:prSet phldrT="[Tekst]"/>
      <dgm:spPr/>
      <dgm:t>
        <a:bodyPr/>
        <a:lstStyle/>
        <a:p>
          <a:r>
            <a:rPr lang="nl-NL" dirty="0"/>
            <a:t>Natuurlijke waarde</a:t>
          </a:r>
        </a:p>
      </dgm:t>
    </dgm:pt>
    <dgm:pt modelId="{29CE7F27-5A35-4E5D-9541-1D3469814EFF}" type="parTrans" cxnId="{7C47EF77-CFF3-4ECD-8B49-E787756D9F73}">
      <dgm:prSet/>
      <dgm:spPr/>
      <dgm:t>
        <a:bodyPr/>
        <a:lstStyle/>
        <a:p>
          <a:endParaRPr lang="nl-NL"/>
        </a:p>
      </dgm:t>
    </dgm:pt>
    <dgm:pt modelId="{A1BA35C8-D53E-40BE-AB33-E2A7167658E4}" type="sibTrans" cxnId="{7C47EF77-CFF3-4ECD-8B49-E787756D9F73}">
      <dgm:prSet/>
      <dgm:spPr/>
      <dgm:t>
        <a:bodyPr/>
        <a:lstStyle/>
        <a:p>
          <a:endParaRPr lang="nl-NL"/>
        </a:p>
      </dgm:t>
    </dgm:pt>
    <dgm:pt modelId="{0A438A5D-544C-4BCA-A56E-9BB9BAD36D35}">
      <dgm:prSet phldrT="[Tekst]"/>
      <dgm:spPr/>
      <dgm:t>
        <a:bodyPr/>
        <a:lstStyle/>
        <a:p>
          <a:r>
            <a:rPr lang="nl-NL" dirty="0"/>
            <a:t>Menselijke waarde</a:t>
          </a:r>
        </a:p>
      </dgm:t>
    </dgm:pt>
    <dgm:pt modelId="{EFB50017-864D-421C-BB3E-3FE70D33EE14}" type="parTrans" cxnId="{0C672830-C388-440F-8C01-0F9848012724}">
      <dgm:prSet/>
      <dgm:spPr/>
      <dgm:t>
        <a:bodyPr/>
        <a:lstStyle/>
        <a:p>
          <a:endParaRPr lang="nl-NL"/>
        </a:p>
      </dgm:t>
    </dgm:pt>
    <dgm:pt modelId="{2B98684A-9F8B-40CC-91D6-CAC8CD4FBE88}" type="sibTrans" cxnId="{0C672830-C388-440F-8C01-0F9848012724}">
      <dgm:prSet/>
      <dgm:spPr/>
      <dgm:t>
        <a:bodyPr/>
        <a:lstStyle/>
        <a:p>
          <a:endParaRPr lang="nl-NL"/>
        </a:p>
      </dgm:t>
    </dgm:pt>
    <dgm:pt modelId="{9F6B71A8-E1E3-4916-AF55-2D71E29B0165}">
      <dgm:prSet phldrT="[Tekst]"/>
      <dgm:spPr/>
      <dgm:t>
        <a:bodyPr/>
        <a:lstStyle/>
        <a:p>
          <a:r>
            <a:rPr lang="nl-NL" dirty="0"/>
            <a:t>Sociaal-Relationele waarde</a:t>
          </a:r>
        </a:p>
      </dgm:t>
    </dgm:pt>
    <dgm:pt modelId="{C878A8C0-1A2E-4BB9-A5FF-CF772AC3AAF9}" type="parTrans" cxnId="{DD2BCFDD-6282-4B09-9572-E28A4FDFB5E8}">
      <dgm:prSet/>
      <dgm:spPr/>
      <dgm:t>
        <a:bodyPr/>
        <a:lstStyle/>
        <a:p>
          <a:endParaRPr lang="nl-NL"/>
        </a:p>
      </dgm:t>
    </dgm:pt>
    <dgm:pt modelId="{8A8B16A8-304F-45A7-8997-26BF578D364E}" type="sibTrans" cxnId="{DD2BCFDD-6282-4B09-9572-E28A4FDFB5E8}">
      <dgm:prSet/>
      <dgm:spPr/>
      <dgm:t>
        <a:bodyPr/>
        <a:lstStyle/>
        <a:p>
          <a:endParaRPr lang="nl-NL"/>
        </a:p>
      </dgm:t>
    </dgm:pt>
    <dgm:pt modelId="{74761920-A827-48C4-A2B1-13C7E5ABD561}">
      <dgm:prSet phldrT="[Tekst]"/>
      <dgm:spPr/>
      <dgm:t>
        <a:bodyPr/>
        <a:lstStyle/>
        <a:p>
          <a:r>
            <a:rPr lang="nl-NL" dirty="0"/>
            <a:t>Intellectuele waarde</a:t>
          </a:r>
        </a:p>
      </dgm:t>
    </dgm:pt>
    <dgm:pt modelId="{C1E4A9EB-2E46-4B61-9615-7BA63C8BE2AA}" type="parTrans" cxnId="{E02F74FD-1B39-4ACB-A8F8-4BF9C2F501A3}">
      <dgm:prSet/>
      <dgm:spPr/>
      <dgm:t>
        <a:bodyPr/>
        <a:lstStyle/>
        <a:p>
          <a:endParaRPr lang="nl-NL"/>
        </a:p>
      </dgm:t>
    </dgm:pt>
    <dgm:pt modelId="{81769FD7-95B5-466B-9531-81545C4DAA5F}" type="sibTrans" cxnId="{E02F74FD-1B39-4ACB-A8F8-4BF9C2F501A3}">
      <dgm:prSet/>
      <dgm:spPr/>
      <dgm:t>
        <a:bodyPr/>
        <a:lstStyle/>
        <a:p>
          <a:endParaRPr lang="nl-NL"/>
        </a:p>
      </dgm:t>
    </dgm:pt>
    <dgm:pt modelId="{CCC7E392-0D2C-47A9-8265-1A1A636A4BDD}">
      <dgm:prSet phldrT="[Tekst]"/>
      <dgm:spPr/>
      <dgm:t>
        <a:bodyPr/>
        <a:lstStyle/>
        <a:p>
          <a:endParaRPr lang="nl-NL" dirty="0"/>
        </a:p>
      </dgm:t>
    </dgm:pt>
    <dgm:pt modelId="{7C4289FC-662E-4CEF-936A-603A0920024D}" type="parTrans" cxnId="{11DB0630-B105-45F3-918F-5AF4B33EEE33}">
      <dgm:prSet/>
      <dgm:spPr/>
      <dgm:t>
        <a:bodyPr/>
        <a:lstStyle/>
        <a:p>
          <a:endParaRPr lang="nl-NL"/>
        </a:p>
      </dgm:t>
    </dgm:pt>
    <dgm:pt modelId="{480B5D39-3B53-473B-8059-28C196F0D8CF}" type="sibTrans" cxnId="{11DB0630-B105-45F3-918F-5AF4B33EEE33}">
      <dgm:prSet/>
      <dgm:spPr/>
      <dgm:t>
        <a:bodyPr/>
        <a:lstStyle/>
        <a:p>
          <a:endParaRPr lang="nl-NL"/>
        </a:p>
      </dgm:t>
    </dgm:pt>
    <dgm:pt modelId="{7DEB94D6-5BA8-4076-857E-B4B84B4374BB}">
      <dgm:prSet/>
      <dgm:spPr/>
      <dgm:t>
        <a:bodyPr/>
        <a:lstStyle/>
        <a:p>
          <a:r>
            <a:rPr lang="nl-NL" dirty="0"/>
            <a:t>Financiële waarde</a:t>
          </a:r>
        </a:p>
      </dgm:t>
    </dgm:pt>
    <dgm:pt modelId="{CA1F9044-DDC0-4D3A-B3B0-10550B810BDF}" type="parTrans" cxnId="{33779CD6-6110-4BE8-89E7-BEB2318745B7}">
      <dgm:prSet/>
      <dgm:spPr/>
      <dgm:t>
        <a:bodyPr/>
        <a:lstStyle/>
        <a:p>
          <a:endParaRPr lang="nl-NL"/>
        </a:p>
      </dgm:t>
    </dgm:pt>
    <dgm:pt modelId="{64246AA3-F820-4338-8618-BE4BAE3F0AD4}" type="sibTrans" cxnId="{33779CD6-6110-4BE8-89E7-BEB2318745B7}">
      <dgm:prSet/>
      <dgm:spPr/>
      <dgm:t>
        <a:bodyPr/>
        <a:lstStyle/>
        <a:p>
          <a:endParaRPr lang="nl-NL"/>
        </a:p>
      </dgm:t>
    </dgm:pt>
    <dgm:pt modelId="{49FDA784-895C-4665-8366-A2E4BFA2421C}">
      <dgm:prSet/>
      <dgm:spPr/>
      <dgm:t>
        <a:bodyPr/>
        <a:lstStyle/>
        <a:p>
          <a:r>
            <a:rPr lang="nl-NL" dirty="0"/>
            <a:t>Materiële waarde</a:t>
          </a:r>
        </a:p>
      </dgm:t>
    </dgm:pt>
    <dgm:pt modelId="{3D1E8006-7A20-4FF7-BB1D-296A5CE6F762}" type="parTrans" cxnId="{501D9595-90F9-48B1-AC1A-C92FCEF29F15}">
      <dgm:prSet/>
      <dgm:spPr/>
      <dgm:t>
        <a:bodyPr/>
        <a:lstStyle/>
        <a:p>
          <a:endParaRPr lang="nl-NL"/>
        </a:p>
      </dgm:t>
    </dgm:pt>
    <dgm:pt modelId="{DF5563FA-FBC9-4E91-BFDE-9FDF5CFD2E17}" type="sibTrans" cxnId="{501D9595-90F9-48B1-AC1A-C92FCEF29F15}">
      <dgm:prSet/>
      <dgm:spPr/>
      <dgm:t>
        <a:bodyPr/>
        <a:lstStyle/>
        <a:p>
          <a:endParaRPr lang="nl-NL"/>
        </a:p>
      </dgm:t>
    </dgm:pt>
    <dgm:pt modelId="{956BB488-2212-4529-A23F-C4D317D506EE}" type="pres">
      <dgm:prSet presAssocID="{1504B873-C8CA-47EE-8081-351D3E15E179}" presName="compositeShape" presStyleCnt="0">
        <dgm:presLayoutVars>
          <dgm:chMax val="7"/>
          <dgm:dir/>
          <dgm:resizeHandles val="exact"/>
        </dgm:presLayoutVars>
      </dgm:prSet>
      <dgm:spPr/>
    </dgm:pt>
    <dgm:pt modelId="{FF9C0C8C-C3F2-4CC1-829D-FB718EA0CBAE}" type="pres">
      <dgm:prSet presAssocID="{1F68B3A0-ABD3-413C-8E52-F279182376E2}" presName="circ1" presStyleLbl="vennNode1" presStyleIdx="0" presStyleCnt="6"/>
      <dgm:spPr/>
    </dgm:pt>
    <dgm:pt modelId="{C46B5A78-6791-41A7-970B-BBBD591572E3}" type="pres">
      <dgm:prSet presAssocID="{1F68B3A0-ABD3-413C-8E52-F279182376E2}" presName="circ1Tx" presStyleLbl="revTx" presStyleIdx="0" presStyleCnt="0" custScaleX="127174">
        <dgm:presLayoutVars>
          <dgm:chMax val="0"/>
          <dgm:chPref val="0"/>
          <dgm:bulletEnabled val="1"/>
        </dgm:presLayoutVars>
      </dgm:prSet>
      <dgm:spPr/>
    </dgm:pt>
    <dgm:pt modelId="{274F6326-E4F3-4763-ACCC-59786DE52404}" type="pres">
      <dgm:prSet presAssocID="{0A438A5D-544C-4BCA-A56E-9BB9BAD36D35}" presName="circ2" presStyleLbl="vennNode1" presStyleIdx="1" presStyleCnt="6"/>
      <dgm:spPr/>
    </dgm:pt>
    <dgm:pt modelId="{85ED3455-7964-486A-B24D-818D4F81E439}" type="pres">
      <dgm:prSet presAssocID="{0A438A5D-544C-4BCA-A56E-9BB9BAD36D35}" presName="circ2Tx" presStyleLbl="revTx" presStyleIdx="0" presStyleCnt="0">
        <dgm:presLayoutVars>
          <dgm:chMax val="0"/>
          <dgm:chPref val="0"/>
          <dgm:bulletEnabled val="1"/>
        </dgm:presLayoutVars>
      </dgm:prSet>
      <dgm:spPr/>
    </dgm:pt>
    <dgm:pt modelId="{FBE1B233-50F7-4070-ADEB-C6420A0ED4A6}" type="pres">
      <dgm:prSet presAssocID="{9F6B71A8-E1E3-4916-AF55-2D71E29B0165}" presName="circ3" presStyleLbl="vennNode1" presStyleIdx="2" presStyleCnt="6"/>
      <dgm:spPr/>
    </dgm:pt>
    <dgm:pt modelId="{23C66F8A-E413-47D4-9E51-18F174D80EB2}" type="pres">
      <dgm:prSet presAssocID="{9F6B71A8-E1E3-4916-AF55-2D71E29B0165}" presName="circ3Tx" presStyleLbl="revTx" presStyleIdx="0" presStyleCnt="0">
        <dgm:presLayoutVars>
          <dgm:chMax val="0"/>
          <dgm:chPref val="0"/>
          <dgm:bulletEnabled val="1"/>
        </dgm:presLayoutVars>
      </dgm:prSet>
      <dgm:spPr/>
    </dgm:pt>
    <dgm:pt modelId="{837EF41E-1D01-4EC8-9174-6AEEE6378D3A}" type="pres">
      <dgm:prSet presAssocID="{74761920-A827-48C4-A2B1-13C7E5ABD561}" presName="circ4" presStyleLbl="vennNode1" presStyleIdx="3" presStyleCnt="6"/>
      <dgm:spPr/>
    </dgm:pt>
    <dgm:pt modelId="{E63721D2-5F2F-4981-833C-7974A32EE2FB}" type="pres">
      <dgm:prSet presAssocID="{74761920-A827-48C4-A2B1-13C7E5ABD561}" presName="circ4Tx" presStyleLbl="revTx" presStyleIdx="0" presStyleCnt="0">
        <dgm:presLayoutVars>
          <dgm:chMax val="0"/>
          <dgm:chPref val="0"/>
          <dgm:bulletEnabled val="1"/>
        </dgm:presLayoutVars>
      </dgm:prSet>
      <dgm:spPr/>
    </dgm:pt>
    <dgm:pt modelId="{4ADC7BFA-D60A-4442-A10F-295F0AE47257}" type="pres">
      <dgm:prSet presAssocID="{7DEB94D6-5BA8-4076-857E-B4B84B4374BB}" presName="circ5" presStyleLbl="vennNode1" presStyleIdx="4" presStyleCnt="6"/>
      <dgm:spPr/>
    </dgm:pt>
    <dgm:pt modelId="{BD94A8CC-DAFC-4375-AF2D-D0AB5AB0ED3C}" type="pres">
      <dgm:prSet presAssocID="{7DEB94D6-5BA8-4076-857E-B4B84B4374BB}" presName="circ5Tx" presStyleLbl="revTx" presStyleIdx="0" presStyleCnt="0">
        <dgm:presLayoutVars>
          <dgm:chMax val="0"/>
          <dgm:chPref val="0"/>
          <dgm:bulletEnabled val="1"/>
        </dgm:presLayoutVars>
      </dgm:prSet>
      <dgm:spPr/>
    </dgm:pt>
    <dgm:pt modelId="{10C5EDD1-3482-4C84-A078-6240B33044EB}" type="pres">
      <dgm:prSet presAssocID="{49FDA784-895C-4665-8366-A2E4BFA2421C}" presName="circ6" presStyleLbl="vennNode1" presStyleIdx="5" presStyleCnt="6"/>
      <dgm:spPr/>
    </dgm:pt>
    <dgm:pt modelId="{40328B34-B9D2-4FDD-A004-33D97E326ABA}" type="pres">
      <dgm:prSet presAssocID="{49FDA784-895C-4665-8366-A2E4BFA2421C}" presName="circ6Tx" presStyleLbl="revTx" presStyleIdx="0" presStyleCnt="0">
        <dgm:presLayoutVars>
          <dgm:chMax val="0"/>
          <dgm:chPref val="0"/>
          <dgm:bulletEnabled val="1"/>
        </dgm:presLayoutVars>
      </dgm:prSet>
      <dgm:spPr/>
    </dgm:pt>
  </dgm:ptLst>
  <dgm:cxnLst>
    <dgm:cxn modelId="{35FF5B01-F4DF-4BBE-89C3-8A81D9CDFC52}" type="presOf" srcId="{9F6B71A8-E1E3-4916-AF55-2D71E29B0165}" destId="{23C66F8A-E413-47D4-9E51-18F174D80EB2}" srcOrd="0" destOrd="0" presId="urn:microsoft.com/office/officeart/2005/8/layout/venn1"/>
    <dgm:cxn modelId="{48F34714-0A39-4E90-80A6-087ED5E9FD08}" type="presOf" srcId="{1F68B3A0-ABD3-413C-8E52-F279182376E2}" destId="{C46B5A78-6791-41A7-970B-BBBD591572E3}" srcOrd="0" destOrd="0" presId="urn:microsoft.com/office/officeart/2005/8/layout/venn1"/>
    <dgm:cxn modelId="{11DB0630-B105-45F3-918F-5AF4B33EEE33}" srcId="{1F68B3A0-ABD3-413C-8E52-F279182376E2}" destId="{CCC7E392-0D2C-47A9-8265-1A1A636A4BDD}" srcOrd="0" destOrd="0" parTransId="{7C4289FC-662E-4CEF-936A-603A0920024D}" sibTransId="{480B5D39-3B53-473B-8059-28C196F0D8CF}"/>
    <dgm:cxn modelId="{0C672830-C388-440F-8C01-0F9848012724}" srcId="{1504B873-C8CA-47EE-8081-351D3E15E179}" destId="{0A438A5D-544C-4BCA-A56E-9BB9BAD36D35}" srcOrd="1" destOrd="0" parTransId="{EFB50017-864D-421C-BB3E-3FE70D33EE14}" sibTransId="{2B98684A-9F8B-40CC-91D6-CAC8CD4FBE88}"/>
    <dgm:cxn modelId="{68738E3A-67E1-45D5-8BBB-A81071AD7E38}" type="presOf" srcId="{7DEB94D6-5BA8-4076-857E-B4B84B4374BB}" destId="{BD94A8CC-DAFC-4375-AF2D-D0AB5AB0ED3C}" srcOrd="0" destOrd="0" presId="urn:microsoft.com/office/officeart/2005/8/layout/venn1"/>
    <dgm:cxn modelId="{3942E045-4D96-483E-AC2F-473C8A5084B1}" type="presOf" srcId="{1504B873-C8CA-47EE-8081-351D3E15E179}" destId="{956BB488-2212-4529-A23F-C4D317D506EE}" srcOrd="0" destOrd="0" presId="urn:microsoft.com/office/officeart/2005/8/layout/venn1"/>
    <dgm:cxn modelId="{863A8A4D-15C9-4F98-941D-C658598FC0E2}" type="presOf" srcId="{CCC7E392-0D2C-47A9-8265-1A1A636A4BDD}" destId="{C46B5A78-6791-41A7-970B-BBBD591572E3}" srcOrd="0" destOrd="1" presId="urn:microsoft.com/office/officeart/2005/8/layout/venn1"/>
    <dgm:cxn modelId="{09EFFA73-D2CD-449A-8D42-F7B874A52CC7}" type="presOf" srcId="{74761920-A827-48C4-A2B1-13C7E5ABD561}" destId="{E63721D2-5F2F-4981-833C-7974A32EE2FB}" srcOrd="0" destOrd="0" presId="urn:microsoft.com/office/officeart/2005/8/layout/venn1"/>
    <dgm:cxn modelId="{95B8C654-A7FF-48E2-8B40-50C40A708FAD}" type="presOf" srcId="{0A438A5D-544C-4BCA-A56E-9BB9BAD36D35}" destId="{85ED3455-7964-486A-B24D-818D4F81E439}" srcOrd="0" destOrd="0" presId="urn:microsoft.com/office/officeart/2005/8/layout/venn1"/>
    <dgm:cxn modelId="{7C47EF77-CFF3-4ECD-8B49-E787756D9F73}" srcId="{1504B873-C8CA-47EE-8081-351D3E15E179}" destId="{1F68B3A0-ABD3-413C-8E52-F279182376E2}" srcOrd="0" destOrd="0" parTransId="{29CE7F27-5A35-4E5D-9541-1D3469814EFF}" sibTransId="{A1BA35C8-D53E-40BE-AB33-E2A7167658E4}"/>
    <dgm:cxn modelId="{501D9595-90F9-48B1-AC1A-C92FCEF29F15}" srcId="{1504B873-C8CA-47EE-8081-351D3E15E179}" destId="{49FDA784-895C-4665-8366-A2E4BFA2421C}" srcOrd="5" destOrd="0" parTransId="{3D1E8006-7A20-4FF7-BB1D-296A5CE6F762}" sibTransId="{DF5563FA-FBC9-4E91-BFDE-9FDF5CFD2E17}"/>
    <dgm:cxn modelId="{33779CD6-6110-4BE8-89E7-BEB2318745B7}" srcId="{1504B873-C8CA-47EE-8081-351D3E15E179}" destId="{7DEB94D6-5BA8-4076-857E-B4B84B4374BB}" srcOrd="4" destOrd="0" parTransId="{CA1F9044-DDC0-4D3A-B3B0-10550B810BDF}" sibTransId="{64246AA3-F820-4338-8618-BE4BAE3F0AD4}"/>
    <dgm:cxn modelId="{DD2BCFDD-6282-4B09-9572-E28A4FDFB5E8}" srcId="{1504B873-C8CA-47EE-8081-351D3E15E179}" destId="{9F6B71A8-E1E3-4916-AF55-2D71E29B0165}" srcOrd="2" destOrd="0" parTransId="{C878A8C0-1A2E-4BB9-A5FF-CF772AC3AAF9}" sibTransId="{8A8B16A8-304F-45A7-8997-26BF578D364E}"/>
    <dgm:cxn modelId="{BF3F7EEC-3781-47BE-8A7F-570B297F2EC3}" type="presOf" srcId="{49FDA784-895C-4665-8366-A2E4BFA2421C}" destId="{40328B34-B9D2-4FDD-A004-33D97E326ABA}" srcOrd="0" destOrd="0" presId="urn:microsoft.com/office/officeart/2005/8/layout/venn1"/>
    <dgm:cxn modelId="{E02F74FD-1B39-4ACB-A8F8-4BF9C2F501A3}" srcId="{1504B873-C8CA-47EE-8081-351D3E15E179}" destId="{74761920-A827-48C4-A2B1-13C7E5ABD561}" srcOrd="3" destOrd="0" parTransId="{C1E4A9EB-2E46-4B61-9615-7BA63C8BE2AA}" sibTransId="{81769FD7-95B5-466B-9531-81545C4DAA5F}"/>
    <dgm:cxn modelId="{DE3298F5-212F-495F-8841-A275BFCC2DAC}" type="presParOf" srcId="{956BB488-2212-4529-A23F-C4D317D506EE}" destId="{FF9C0C8C-C3F2-4CC1-829D-FB718EA0CBAE}" srcOrd="0" destOrd="0" presId="urn:microsoft.com/office/officeart/2005/8/layout/venn1"/>
    <dgm:cxn modelId="{2CD6D5B7-A28B-4914-8E8E-672509A32260}" type="presParOf" srcId="{956BB488-2212-4529-A23F-C4D317D506EE}" destId="{C46B5A78-6791-41A7-970B-BBBD591572E3}" srcOrd="1" destOrd="0" presId="urn:microsoft.com/office/officeart/2005/8/layout/venn1"/>
    <dgm:cxn modelId="{08C20899-3CF2-4979-BC3B-F65FD5BB6503}" type="presParOf" srcId="{956BB488-2212-4529-A23F-C4D317D506EE}" destId="{274F6326-E4F3-4763-ACCC-59786DE52404}" srcOrd="2" destOrd="0" presId="urn:microsoft.com/office/officeart/2005/8/layout/venn1"/>
    <dgm:cxn modelId="{F7DDE2CC-FF32-4ADC-9F2F-0730DF5147B9}" type="presParOf" srcId="{956BB488-2212-4529-A23F-C4D317D506EE}" destId="{85ED3455-7964-486A-B24D-818D4F81E439}" srcOrd="3" destOrd="0" presId="urn:microsoft.com/office/officeart/2005/8/layout/venn1"/>
    <dgm:cxn modelId="{13244925-07B7-4B3E-9418-8920493C628E}" type="presParOf" srcId="{956BB488-2212-4529-A23F-C4D317D506EE}" destId="{FBE1B233-50F7-4070-ADEB-C6420A0ED4A6}" srcOrd="4" destOrd="0" presId="urn:microsoft.com/office/officeart/2005/8/layout/venn1"/>
    <dgm:cxn modelId="{7B747BEF-C168-4327-BFBB-EA7A97B48B3A}" type="presParOf" srcId="{956BB488-2212-4529-A23F-C4D317D506EE}" destId="{23C66F8A-E413-47D4-9E51-18F174D80EB2}" srcOrd="5" destOrd="0" presId="urn:microsoft.com/office/officeart/2005/8/layout/venn1"/>
    <dgm:cxn modelId="{7217EFD2-CB1C-4B88-AF07-BD6EF5FFA92C}" type="presParOf" srcId="{956BB488-2212-4529-A23F-C4D317D506EE}" destId="{837EF41E-1D01-4EC8-9174-6AEEE6378D3A}" srcOrd="6" destOrd="0" presId="urn:microsoft.com/office/officeart/2005/8/layout/venn1"/>
    <dgm:cxn modelId="{76B92E10-9D33-4B4C-A650-138DAC7B6403}" type="presParOf" srcId="{956BB488-2212-4529-A23F-C4D317D506EE}" destId="{E63721D2-5F2F-4981-833C-7974A32EE2FB}" srcOrd="7" destOrd="0" presId="urn:microsoft.com/office/officeart/2005/8/layout/venn1"/>
    <dgm:cxn modelId="{7C9CDAE3-C43E-4DCF-B0E5-2129D5384BFD}" type="presParOf" srcId="{956BB488-2212-4529-A23F-C4D317D506EE}" destId="{4ADC7BFA-D60A-4442-A10F-295F0AE47257}" srcOrd="8" destOrd="0" presId="urn:microsoft.com/office/officeart/2005/8/layout/venn1"/>
    <dgm:cxn modelId="{4E2836B1-B4FF-490E-9290-EA15C7A50D15}" type="presParOf" srcId="{956BB488-2212-4529-A23F-C4D317D506EE}" destId="{BD94A8CC-DAFC-4375-AF2D-D0AB5AB0ED3C}" srcOrd="9" destOrd="0" presId="urn:microsoft.com/office/officeart/2005/8/layout/venn1"/>
    <dgm:cxn modelId="{FA8C7F92-FC70-4A43-8D9F-8C5D81B48B31}" type="presParOf" srcId="{956BB488-2212-4529-A23F-C4D317D506EE}" destId="{10C5EDD1-3482-4C84-A078-6240B33044EB}" srcOrd="10" destOrd="0" presId="urn:microsoft.com/office/officeart/2005/8/layout/venn1"/>
    <dgm:cxn modelId="{05A094F0-854E-4B1C-BD5C-ECD34F0239A1}" type="presParOf" srcId="{956BB488-2212-4529-A23F-C4D317D506EE}" destId="{40328B34-B9D2-4FDD-A004-33D97E326ABA}"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4B873-C8CA-47EE-8081-351D3E15E179}"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nl-NL"/>
        </a:p>
      </dgm:t>
    </dgm:pt>
    <dgm:pt modelId="{1F68B3A0-ABD3-413C-8E52-F279182376E2}">
      <dgm:prSet phldrT="[Tekst]"/>
      <dgm:spPr/>
      <dgm:t>
        <a:bodyPr/>
        <a:lstStyle/>
        <a:p>
          <a:r>
            <a:rPr lang="nl-NL" dirty="0"/>
            <a:t>Natuurlijke waarde</a:t>
          </a:r>
        </a:p>
      </dgm:t>
    </dgm:pt>
    <dgm:pt modelId="{29CE7F27-5A35-4E5D-9541-1D3469814EFF}" type="parTrans" cxnId="{7C47EF77-CFF3-4ECD-8B49-E787756D9F73}">
      <dgm:prSet/>
      <dgm:spPr/>
      <dgm:t>
        <a:bodyPr/>
        <a:lstStyle/>
        <a:p>
          <a:endParaRPr lang="nl-NL"/>
        </a:p>
      </dgm:t>
    </dgm:pt>
    <dgm:pt modelId="{A1BA35C8-D53E-40BE-AB33-E2A7167658E4}" type="sibTrans" cxnId="{7C47EF77-CFF3-4ECD-8B49-E787756D9F73}">
      <dgm:prSet/>
      <dgm:spPr/>
      <dgm:t>
        <a:bodyPr/>
        <a:lstStyle/>
        <a:p>
          <a:endParaRPr lang="nl-NL"/>
        </a:p>
      </dgm:t>
    </dgm:pt>
    <dgm:pt modelId="{0A438A5D-544C-4BCA-A56E-9BB9BAD36D35}">
      <dgm:prSet phldrT="[Tekst]"/>
      <dgm:spPr/>
      <dgm:t>
        <a:bodyPr/>
        <a:lstStyle/>
        <a:p>
          <a:r>
            <a:rPr lang="nl-NL" dirty="0"/>
            <a:t>Menselijke waarde</a:t>
          </a:r>
        </a:p>
      </dgm:t>
    </dgm:pt>
    <dgm:pt modelId="{EFB50017-864D-421C-BB3E-3FE70D33EE14}" type="parTrans" cxnId="{0C672830-C388-440F-8C01-0F9848012724}">
      <dgm:prSet/>
      <dgm:spPr/>
      <dgm:t>
        <a:bodyPr/>
        <a:lstStyle/>
        <a:p>
          <a:endParaRPr lang="nl-NL"/>
        </a:p>
      </dgm:t>
    </dgm:pt>
    <dgm:pt modelId="{2B98684A-9F8B-40CC-91D6-CAC8CD4FBE88}" type="sibTrans" cxnId="{0C672830-C388-440F-8C01-0F9848012724}">
      <dgm:prSet/>
      <dgm:spPr/>
      <dgm:t>
        <a:bodyPr/>
        <a:lstStyle/>
        <a:p>
          <a:endParaRPr lang="nl-NL"/>
        </a:p>
      </dgm:t>
    </dgm:pt>
    <dgm:pt modelId="{9F6B71A8-E1E3-4916-AF55-2D71E29B0165}">
      <dgm:prSet phldrT="[Tekst]"/>
      <dgm:spPr/>
      <dgm:t>
        <a:bodyPr/>
        <a:lstStyle/>
        <a:p>
          <a:r>
            <a:rPr lang="nl-NL" dirty="0"/>
            <a:t>Sociaal-Relationele waarde</a:t>
          </a:r>
        </a:p>
      </dgm:t>
    </dgm:pt>
    <dgm:pt modelId="{C878A8C0-1A2E-4BB9-A5FF-CF772AC3AAF9}" type="parTrans" cxnId="{DD2BCFDD-6282-4B09-9572-E28A4FDFB5E8}">
      <dgm:prSet/>
      <dgm:spPr/>
      <dgm:t>
        <a:bodyPr/>
        <a:lstStyle/>
        <a:p>
          <a:endParaRPr lang="nl-NL"/>
        </a:p>
      </dgm:t>
    </dgm:pt>
    <dgm:pt modelId="{8A8B16A8-304F-45A7-8997-26BF578D364E}" type="sibTrans" cxnId="{DD2BCFDD-6282-4B09-9572-E28A4FDFB5E8}">
      <dgm:prSet/>
      <dgm:spPr/>
      <dgm:t>
        <a:bodyPr/>
        <a:lstStyle/>
        <a:p>
          <a:endParaRPr lang="nl-NL"/>
        </a:p>
      </dgm:t>
    </dgm:pt>
    <dgm:pt modelId="{74761920-A827-48C4-A2B1-13C7E5ABD561}">
      <dgm:prSet phldrT="[Tekst]"/>
      <dgm:spPr/>
      <dgm:t>
        <a:bodyPr/>
        <a:lstStyle/>
        <a:p>
          <a:r>
            <a:rPr lang="nl-NL" dirty="0"/>
            <a:t>Intellectuele waarde</a:t>
          </a:r>
        </a:p>
      </dgm:t>
    </dgm:pt>
    <dgm:pt modelId="{C1E4A9EB-2E46-4B61-9615-7BA63C8BE2AA}" type="parTrans" cxnId="{E02F74FD-1B39-4ACB-A8F8-4BF9C2F501A3}">
      <dgm:prSet/>
      <dgm:spPr/>
      <dgm:t>
        <a:bodyPr/>
        <a:lstStyle/>
        <a:p>
          <a:endParaRPr lang="nl-NL"/>
        </a:p>
      </dgm:t>
    </dgm:pt>
    <dgm:pt modelId="{81769FD7-95B5-466B-9531-81545C4DAA5F}" type="sibTrans" cxnId="{E02F74FD-1B39-4ACB-A8F8-4BF9C2F501A3}">
      <dgm:prSet/>
      <dgm:spPr/>
      <dgm:t>
        <a:bodyPr/>
        <a:lstStyle/>
        <a:p>
          <a:endParaRPr lang="nl-NL"/>
        </a:p>
      </dgm:t>
    </dgm:pt>
    <dgm:pt modelId="{CCC7E392-0D2C-47A9-8265-1A1A636A4BDD}">
      <dgm:prSet phldrT="[Tekst]"/>
      <dgm:spPr/>
      <dgm:t>
        <a:bodyPr/>
        <a:lstStyle/>
        <a:p>
          <a:endParaRPr lang="nl-NL" dirty="0"/>
        </a:p>
      </dgm:t>
    </dgm:pt>
    <dgm:pt modelId="{7C4289FC-662E-4CEF-936A-603A0920024D}" type="parTrans" cxnId="{11DB0630-B105-45F3-918F-5AF4B33EEE33}">
      <dgm:prSet/>
      <dgm:spPr/>
      <dgm:t>
        <a:bodyPr/>
        <a:lstStyle/>
        <a:p>
          <a:endParaRPr lang="nl-NL"/>
        </a:p>
      </dgm:t>
    </dgm:pt>
    <dgm:pt modelId="{480B5D39-3B53-473B-8059-28C196F0D8CF}" type="sibTrans" cxnId="{11DB0630-B105-45F3-918F-5AF4B33EEE33}">
      <dgm:prSet/>
      <dgm:spPr/>
      <dgm:t>
        <a:bodyPr/>
        <a:lstStyle/>
        <a:p>
          <a:endParaRPr lang="nl-NL"/>
        </a:p>
      </dgm:t>
    </dgm:pt>
    <dgm:pt modelId="{7DEB94D6-5BA8-4076-857E-B4B84B4374BB}">
      <dgm:prSet/>
      <dgm:spPr/>
      <dgm:t>
        <a:bodyPr/>
        <a:lstStyle/>
        <a:p>
          <a:r>
            <a:rPr lang="nl-NL" dirty="0"/>
            <a:t>Financiële waarde</a:t>
          </a:r>
        </a:p>
      </dgm:t>
    </dgm:pt>
    <dgm:pt modelId="{CA1F9044-DDC0-4D3A-B3B0-10550B810BDF}" type="parTrans" cxnId="{33779CD6-6110-4BE8-89E7-BEB2318745B7}">
      <dgm:prSet/>
      <dgm:spPr/>
      <dgm:t>
        <a:bodyPr/>
        <a:lstStyle/>
        <a:p>
          <a:endParaRPr lang="nl-NL"/>
        </a:p>
      </dgm:t>
    </dgm:pt>
    <dgm:pt modelId="{64246AA3-F820-4338-8618-BE4BAE3F0AD4}" type="sibTrans" cxnId="{33779CD6-6110-4BE8-89E7-BEB2318745B7}">
      <dgm:prSet/>
      <dgm:spPr/>
      <dgm:t>
        <a:bodyPr/>
        <a:lstStyle/>
        <a:p>
          <a:endParaRPr lang="nl-NL"/>
        </a:p>
      </dgm:t>
    </dgm:pt>
    <dgm:pt modelId="{49FDA784-895C-4665-8366-A2E4BFA2421C}">
      <dgm:prSet/>
      <dgm:spPr/>
      <dgm:t>
        <a:bodyPr/>
        <a:lstStyle/>
        <a:p>
          <a:r>
            <a:rPr lang="nl-NL" dirty="0"/>
            <a:t>Materiële waarde</a:t>
          </a:r>
        </a:p>
      </dgm:t>
    </dgm:pt>
    <dgm:pt modelId="{3D1E8006-7A20-4FF7-BB1D-296A5CE6F762}" type="parTrans" cxnId="{501D9595-90F9-48B1-AC1A-C92FCEF29F15}">
      <dgm:prSet/>
      <dgm:spPr/>
      <dgm:t>
        <a:bodyPr/>
        <a:lstStyle/>
        <a:p>
          <a:endParaRPr lang="nl-NL"/>
        </a:p>
      </dgm:t>
    </dgm:pt>
    <dgm:pt modelId="{DF5563FA-FBC9-4E91-BFDE-9FDF5CFD2E17}" type="sibTrans" cxnId="{501D9595-90F9-48B1-AC1A-C92FCEF29F15}">
      <dgm:prSet/>
      <dgm:spPr/>
      <dgm:t>
        <a:bodyPr/>
        <a:lstStyle/>
        <a:p>
          <a:endParaRPr lang="nl-NL"/>
        </a:p>
      </dgm:t>
    </dgm:pt>
    <dgm:pt modelId="{956BB488-2212-4529-A23F-C4D317D506EE}" type="pres">
      <dgm:prSet presAssocID="{1504B873-C8CA-47EE-8081-351D3E15E179}" presName="compositeShape" presStyleCnt="0">
        <dgm:presLayoutVars>
          <dgm:chMax val="7"/>
          <dgm:dir/>
          <dgm:resizeHandles val="exact"/>
        </dgm:presLayoutVars>
      </dgm:prSet>
      <dgm:spPr/>
    </dgm:pt>
    <dgm:pt modelId="{FF9C0C8C-C3F2-4CC1-829D-FB718EA0CBAE}" type="pres">
      <dgm:prSet presAssocID="{1F68B3A0-ABD3-413C-8E52-F279182376E2}" presName="circ1" presStyleLbl="vennNode1" presStyleIdx="0" presStyleCnt="6"/>
      <dgm:spPr/>
    </dgm:pt>
    <dgm:pt modelId="{C46B5A78-6791-41A7-970B-BBBD591572E3}" type="pres">
      <dgm:prSet presAssocID="{1F68B3A0-ABD3-413C-8E52-F279182376E2}" presName="circ1Tx" presStyleLbl="revTx" presStyleIdx="0" presStyleCnt="0" custScaleX="127174">
        <dgm:presLayoutVars>
          <dgm:chMax val="0"/>
          <dgm:chPref val="0"/>
          <dgm:bulletEnabled val="1"/>
        </dgm:presLayoutVars>
      </dgm:prSet>
      <dgm:spPr/>
    </dgm:pt>
    <dgm:pt modelId="{274F6326-E4F3-4763-ACCC-59786DE52404}" type="pres">
      <dgm:prSet presAssocID="{0A438A5D-544C-4BCA-A56E-9BB9BAD36D35}" presName="circ2" presStyleLbl="vennNode1" presStyleIdx="1" presStyleCnt="6"/>
      <dgm:spPr/>
    </dgm:pt>
    <dgm:pt modelId="{85ED3455-7964-486A-B24D-818D4F81E439}" type="pres">
      <dgm:prSet presAssocID="{0A438A5D-544C-4BCA-A56E-9BB9BAD36D35}" presName="circ2Tx" presStyleLbl="revTx" presStyleIdx="0" presStyleCnt="0">
        <dgm:presLayoutVars>
          <dgm:chMax val="0"/>
          <dgm:chPref val="0"/>
          <dgm:bulletEnabled val="1"/>
        </dgm:presLayoutVars>
      </dgm:prSet>
      <dgm:spPr/>
    </dgm:pt>
    <dgm:pt modelId="{FBE1B233-50F7-4070-ADEB-C6420A0ED4A6}" type="pres">
      <dgm:prSet presAssocID="{9F6B71A8-E1E3-4916-AF55-2D71E29B0165}" presName="circ3" presStyleLbl="vennNode1" presStyleIdx="2" presStyleCnt="6"/>
      <dgm:spPr/>
    </dgm:pt>
    <dgm:pt modelId="{23C66F8A-E413-47D4-9E51-18F174D80EB2}" type="pres">
      <dgm:prSet presAssocID="{9F6B71A8-E1E3-4916-AF55-2D71E29B0165}" presName="circ3Tx" presStyleLbl="revTx" presStyleIdx="0" presStyleCnt="0">
        <dgm:presLayoutVars>
          <dgm:chMax val="0"/>
          <dgm:chPref val="0"/>
          <dgm:bulletEnabled val="1"/>
        </dgm:presLayoutVars>
      </dgm:prSet>
      <dgm:spPr/>
    </dgm:pt>
    <dgm:pt modelId="{837EF41E-1D01-4EC8-9174-6AEEE6378D3A}" type="pres">
      <dgm:prSet presAssocID="{74761920-A827-48C4-A2B1-13C7E5ABD561}" presName="circ4" presStyleLbl="vennNode1" presStyleIdx="3" presStyleCnt="6"/>
      <dgm:spPr/>
    </dgm:pt>
    <dgm:pt modelId="{E63721D2-5F2F-4981-833C-7974A32EE2FB}" type="pres">
      <dgm:prSet presAssocID="{74761920-A827-48C4-A2B1-13C7E5ABD561}" presName="circ4Tx" presStyleLbl="revTx" presStyleIdx="0" presStyleCnt="0">
        <dgm:presLayoutVars>
          <dgm:chMax val="0"/>
          <dgm:chPref val="0"/>
          <dgm:bulletEnabled val="1"/>
        </dgm:presLayoutVars>
      </dgm:prSet>
      <dgm:spPr/>
    </dgm:pt>
    <dgm:pt modelId="{4ADC7BFA-D60A-4442-A10F-295F0AE47257}" type="pres">
      <dgm:prSet presAssocID="{7DEB94D6-5BA8-4076-857E-B4B84B4374BB}" presName="circ5" presStyleLbl="vennNode1" presStyleIdx="4" presStyleCnt="6"/>
      <dgm:spPr/>
    </dgm:pt>
    <dgm:pt modelId="{BD94A8CC-DAFC-4375-AF2D-D0AB5AB0ED3C}" type="pres">
      <dgm:prSet presAssocID="{7DEB94D6-5BA8-4076-857E-B4B84B4374BB}" presName="circ5Tx" presStyleLbl="revTx" presStyleIdx="0" presStyleCnt="0">
        <dgm:presLayoutVars>
          <dgm:chMax val="0"/>
          <dgm:chPref val="0"/>
          <dgm:bulletEnabled val="1"/>
        </dgm:presLayoutVars>
      </dgm:prSet>
      <dgm:spPr/>
    </dgm:pt>
    <dgm:pt modelId="{10C5EDD1-3482-4C84-A078-6240B33044EB}" type="pres">
      <dgm:prSet presAssocID="{49FDA784-895C-4665-8366-A2E4BFA2421C}" presName="circ6" presStyleLbl="vennNode1" presStyleIdx="5" presStyleCnt="6"/>
      <dgm:spPr/>
    </dgm:pt>
    <dgm:pt modelId="{40328B34-B9D2-4FDD-A004-33D97E326ABA}" type="pres">
      <dgm:prSet presAssocID="{49FDA784-895C-4665-8366-A2E4BFA2421C}" presName="circ6Tx" presStyleLbl="revTx" presStyleIdx="0" presStyleCnt="0">
        <dgm:presLayoutVars>
          <dgm:chMax val="0"/>
          <dgm:chPref val="0"/>
          <dgm:bulletEnabled val="1"/>
        </dgm:presLayoutVars>
      </dgm:prSet>
      <dgm:spPr/>
    </dgm:pt>
  </dgm:ptLst>
  <dgm:cxnLst>
    <dgm:cxn modelId="{35FF5B01-F4DF-4BBE-89C3-8A81D9CDFC52}" type="presOf" srcId="{9F6B71A8-E1E3-4916-AF55-2D71E29B0165}" destId="{23C66F8A-E413-47D4-9E51-18F174D80EB2}" srcOrd="0" destOrd="0" presId="urn:microsoft.com/office/officeart/2005/8/layout/venn1"/>
    <dgm:cxn modelId="{48F34714-0A39-4E90-80A6-087ED5E9FD08}" type="presOf" srcId="{1F68B3A0-ABD3-413C-8E52-F279182376E2}" destId="{C46B5A78-6791-41A7-970B-BBBD591572E3}" srcOrd="0" destOrd="0" presId="urn:microsoft.com/office/officeart/2005/8/layout/venn1"/>
    <dgm:cxn modelId="{11DB0630-B105-45F3-918F-5AF4B33EEE33}" srcId="{1F68B3A0-ABD3-413C-8E52-F279182376E2}" destId="{CCC7E392-0D2C-47A9-8265-1A1A636A4BDD}" srcOrd="0" destOrd="0" parTransId="{7C4289FC-662E-4CEF-936A-603A0920024D}" sibTransId="{480B5D39-3B53-473B-8059-28C196F0D8CF}"/>
    <dgm:cxn modelId="{0C672830-C388-440F-8C01-0F9848012724}" srcId="{1504B873-C8CA-47EE-8081-351D3E15E179}" destId="{0A438A5D-544C-4BCA-A56E-9BB9BAD36D35}" srcOrd="1" destOrd="0" parTransId="{EFB50017-864D-421C-BB3E-3FE70D33EE14}" sibTransId="{2B98684A-9F8B-40CC-91D6-CAC8CD4FBE88}"/>
    <dgm:cxn modelId="{68738E3A-67E1-45D5-8BBB-A81071AD7E38}" type="presOf" srcId="{7DEB94D6-5BA8-4076-857E-B4B84B4374BB}" destId="{BD94A8CC-DAFC-4375-AF2D-D0AB5AB0ED3C}" srcOrd="0" destOrd="0" presId="urn:microsoft.com/office/officeart/2005/8/layout/venn1"/>
    <dgm:cxn modelId="{3942E045-4D96-483E-AC2F-473C8A5084B1}" type="presOf" srcId="{1504B873-C8CA-47EE-8081-351D3E15E179}" destId="{956BB488-2212-4529-A23F-C4D317D506EE}" srcOrd="0" destOrd="0" presId="urn:microsoft.com/office/officeart/2005/8/layout/venn1"/>
    <dgm:cxn modelId="{863A8A4D-15C9-4F98-941D-C658598FC0E2}" type="presOf" srcId="{CCC7E392-0D2C-47A9-8265-1A1A636A4BDD}" destId="{C46B5A78-6791-41A7-970B-BBBD591572E3}" srcOrd="0" destOrd="1" presId="urn:microsoft.com/office/officeart/2005/8/layout/venn1"/>
    <dgm:cxn modelId="{09EFFA73-D2CD-449A-8D42-F7B874A52CC7}" type="presOf" srcId="{74761920-A827-48C4-A2B1-13C7E5ABD561}" destId="{E63721D2-5F2F-4981-833C-7974A32EE2FB}" srcOrd="0" destOrd="0" presId="urn:microsoft.com/office/officeart/2005/8/layout/venn1"/>
    <dgm:cxn modelId="{95B8C654-A7FF-48E2-8B40-50C40A708FAD}" type="presOf" srcId="{0A438A5D-544C-4BCA-A56E-9BB9BAD36D35}" destId="{85ED3455-7964-486A-B24D-818D4F81E439}" srcOrd="0" destOrd="0" presId="urn:microsoft.com/office/officeart/2005/8/layout/venn1"/>
    <dgm:cxn modelId="{7C47EF77-CFF3-4ECD-8B49-E787756D9F73}" srcId="{1504B873-C8CA-47EE-8081-351D3E15E179}" destId="{1F68B3A0-ABD3-413C-8E52-F279182376E2}" srcOrd="0" destOrd="0" parTransId="{29CE7F27-5A35-4E5D-9541-1D3469814EFF}" sibTransId="{A1BA35C8-D53E-40BE-AB33-E2A7167658E4}"/>
    <dgm:cxn modelId="{501D9595-90F9-48B1-AC1A-C92FCEF29F15}" srcId="{1504B873-C8CA-47EE-8081-351D3E15E179}" destId="{49FDA784-895C-4665-8366-A2E4BFA2421C}" srcOrd="5" destOrd="0" parTransId="{3D1E8006-7A20-4FF7-BB1D-296A5CE6F762}" sibTransId="{DF5563FA-FBC9-4E91-BFDE-9FDF5CFD2E17}"/>
    <dgm:cxn modelId="{33779CD6-6110-4BE8-89E7-BEB2318745B7}" srcId="{1504B873-C8CA-47EE-8081-351D3E15E179}" destId="{7DEB94D6-5BA8-4076-857E-B4B84B4374BB}" srcOrd="4" destOrd="0" parTransId="{CA1F9044-DDC0-4D3A-B3B0-10550B810BDF}" sibTransId="{64246AA3-F820-4338-8618-BE4BAE3F0AD4}"/>
    <dgm:cxn modelId="{DD2BCFDD-6282-4B09-9572-E28A4FDFB5E8}" srcId="{1504B873-C8CA-47EE-8081-351D3E15E179}" destId="{9F6B71A8-E1E3-4916-AF55-2D71E29B0165}" srcOrd="2" destOrd="0" parTransId="{C878A8C0-1A2E-4BB9-A5FF-CF772AC3AAF9}" sibTransId="{8A8B16A8-304F-45A7-8997-26BF578D364E}"/>
    <dgm:cxn modelId="{BF3F7EEC-3781-47BE-8A7F-570B297F2EC3}" type="presOf" srcId="{49FDA784-895C-4665-8366-A2E4BFA2421C}" destId="{40328B34-B9D2-4FDD-A004-33D97E326ABA}" srcOrd="0" destOrd="0" presId="urn:microsoft.com/office/officeart/2005/8/layout/venn1"/>
    <dgm:cxn modelId="{E02F74FD-1B39-4ACB-A8F8-4BF9C2F501A3}" srcId="{1504B873-C8CA-47EE-8081-351D3E15E179}" destId="{74761920-A827-48C4-A2B1-13C7E5ABD561}" srcOrd="3" destOrd="0" parTransId="{C1E4A9EB-2E46-4B61-9615-7BA63C8BE2AA}" sibTransId="{81769FD7-95B5-466B-9531-81545C4DAA5F}"/>
    <dgm:cxn modelId="{DE3298F5-212F-495F-8841-A275BFCC2DAC}" type="presParOf" srcId="{956BB488-2212-4529-A23F-C4D317D506EE}" destId="{FF9C0C8C-C3F2-4CC1-829D-FB718EA0CBAE}" srcOrd="0" destOrd="0" presId="urn:microsoft.com/office/officeart/2005/8/layout/venn1"/>
    <dgm:cxn modelId="{2CD6D5B7-A28B-4914-8E8E-672509A32260}" type="presParOf" srcId="{956BB488-2212-4529-A23F-C4D317D506EE}" destId="{C46B5A78-6791-41A7-970B-BBBD591572E3}" srcOrd="1" destOrd="0" presId="urn:microsoft.com/office/officeart/2005/8/layout/venn1"/>
    <dgm:cxn modelId="{08C20899-3CF2-4979-BC3B-F65FD5BB6503}" type="presParOf" srcId="{956BB488-2212-4529-A23F-C4D317D506EE}" destId="{274F6326-E4F3-4763-ACCC-59786DE52404}" srcOrd="2" destOrd="0" presId="urn:microsoft.com/office/officeart/2005/8/layout/venn1"/>
    <dgm:cxn modelId="{F7DDE2CC-FF32-4ADC-9F2F-0730DF5147B9}" type="presParOf" srcId="{956BB488-2212-4529-A23F-C4D317D506EE}" destId="{85ED3455-7964-486A-B24D-818D4F81E439}" srcOrd="3" destOrd="0" presId="urn:microsoft.com/office/officeart/2005/8/layout/venn1"/>
    <dgm:cxn modelId="{13244925-07B7-4B3E-9418-8920493C628E}" type="presParOf" srcId="{956BB488-2212-4529-A23F-C4D317D506EE}" destId="{FBE1B233-50F7-4070-ADEB-C6420A0ED4A6}" srcOrd="4" destOrd="0" presId="urn:microsoft.com/office/officeart/2005/8/layout/venn1"/>
    <dgm:cxn modelId="{7B747BEF-C168-4327-BFBB-EA7A97B48B3A}" type="presParOf" srcId="{956BB488-2212-4529-A23F-C4D317D506EE}" destId="{23C66F8A-E413-47D4-9E51-18F174D80EB2}" srcOrd="5" destOrd="0" presId="urn:microsoft.com/office/officeart/2005/8/layout/venn1"/>
    <dgm:cxn modelId="{7217EFD2-CB1C-4B88-AF07-BD6EF5FFA92C}" type="presParOf" srcId="{956BB488-2212-4529-A23F-C4D317D506EE}" destId="{837EF41E-1D01-4EC8-9174-6AEEE6378D3A}" srcOrd="6" destOrd="0" presId="urn:microsoft.com/office/officeart/2005/8/layout/venn1"/>
    <dgm:cxn modelId="{76B92E10-9D33-4B4C-A650-138DAC7B6403}" type="presParOf" srcId="{956BB488-2212-4529-A23F-C4D317D506EE}" destId="{E63721D2-5F2F-4981-833C-7974A32EE2FB}" srcOrd="7" destOrd="0" presId="urn:microsoft.com/office/officeart/2005/8/layout/venn1"/>
    <dgm:cxn modelId="{7C9CDAE3-C43E-4DCF-B0E5-2129D5384BFD}" type="presParOf" srcId="{956BB488-2212-4529-A23F-C4D317D506EE}" destId="{4ADC7BFA-D60A-4442-A10F-295F0AE47257}" srcOrd="8" destOrd="0" presId="urn:microsoft.com/office/officeart/2005/8/layout/venn1"/>
    <dgm:cxn modelId="{4E2836B1-B4FF-490E-9290-EA15C7A50D15}" type="presParOf" srcId="{956BB488-2212-4529-A23F-C4D317D506EE}" destId="{BD94A8CC-DAFC-4375-AF2D-D0AB5AB0ED3C}" srcOrd="9" destOrd="0" presId="urn:microsoft.com/office/officeart/2005/8/layout/venn1"/>
    <dgm:cxn modelId="{FA8C7F92-FC70-4A43-8D9F-8C5D81B48B31}" type="presParOf" srcId="{956BB488-2212-4529-A23F-C4D317D506EE}" destId="{10C5EDD1-3482-4C84-A078-6240B33044EB}" srcOrd="10" destOrd="0" presId="urn:microsoft.com/office/officeart/2005/8/layout/venn1"/>
    <dgm:cxn modelId="{05A094F0-854E-4B1C-BD5C-ECD34F0239A1}" type="presParOf" srcId="{956BB488-2212-4529-A23F-C4D317D506EE}" destId="{40328B34-B9D2-4FDD-A004-33D97E326ABA}"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04B873-C8CA-47EE-8081-351D3E15E179}"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nl-NL"/>
        </a:p>
      </dgm:t>
    </dgm:pt>
    <dgm:pt modelId="{1F68B3A0-ABD3-413C-8E52-F279182376E2}">
      <dgm:prSet phldrT="[Tekst]"/>
      <dgm:spPr/>
      <dgm:t>
        <a:bodyPr/>
        <a:lstStyle/>
        <a:p>
          <a:r>
            <a:rPr lang="nl-NL" dirty="0"/>
            <a:t>Natuurlijke waarde</a:t>
          </a:r>
        </a:p>
      </dgm:t>
    </dgm:pt>
    <dgm:pt modelId="{29CE7F27-5A35-4E5D-9541-1D3469814EFF}" type="parTrans" cxnId="{7C47EF77-CFF3-4ECD-8B49-E787756D9F73}">
      <dgm:prSet/>
      <dgm:spPr/>
      <dgm:t>
        <a:bodyPr/>
        <a:lstStyle/>
        <a:p>
          <a:endParaRPr lang="nl-NL"/>
        </a:p>
      </dgm:t>
    </dgm:pt>
    <dgm:pt modelId="{A1BA35C8-D53E-40BE-AB33-E2A7167658E4}" type="sibTrans" cxnId="{7C47EF77-CFF3-4ECD-8B49-E787756D9F73}">
      <dgm:prSet/>
      <dgm:spPr/>
      <dgm:t>
        <a:bodyPr/>
        <a:lstStyle/>
        <a:p>
          <a:endParaRPr lang="nl-NL"/>
        </a:p>
      </dgm:t>
    </dgm:pt>
    <dgm:pt modelId="{0A438A5D-544C-4BCA-A56E-9BB9BAD36D35}">
      <dgm:prSet phldrT="[Tekst]"/>
      <dgm:spPr/>
      <dgm:t>
        <a:bodyPr/>
        <a:lstStyle/>
        <a:p>
          <a:r>
            <a:rPr lang="nl-NL" dirty="0"/>
            <a:t>Menselijke waarde</a:t>
          </a:r>
        </a:p>
      </dgm:t>
    </dgm:pt>
    <dgm:pt modelId="{EFB50017-864D-421C-BB3E-3FE70D33EE14}" type="parTrans" cxnId="{0C672830-C388-440F-8C01-0F9848012724}">
      <dgm:prSet/>
      <dgm:spPr/>
      <dgm:t>
        <a:bodyPr/>
        <a:lstStyle/>
        <a:p>
          <a:endParaRPr lang="nl-NL"/>
        </a:p>
      </dgm:t>
    </dgm:pt>
    <dgm:pt modelId="{2B98684A-9F8B-40CC-91D6-CAC8CD4FBE88}" type="sibTrans" cxnId="{0C672830-C388-440F-8C01-0F9848012724}">
      <dgm:prSet/>
      <dgm:spPr/>
      <dgm:t>
        <a:bodyPr/>
        <a:lstStyle/>
        <a:p>
          <a:endParaRPr lang="nl-NL"/>
        </a:p>
      </dgm:t>
    </dgm:pt>
    <dgm:pt modelId="{9F6B71A8-E1E3-4916-AF55-2D71E29B0165}">
      <dgm:prSet phldrT="[Tekst]"/>
      <dgm:spPr/>
      <dgm:t>
        <a:bodyPr/>
        <a:lstStyle/>
        <a:p>
          <a:r>
            <a:rPr lang="nl-NL" dirty="0"/>
            <a:t>Sociaal-Relationele waarde</a:t>
          </a:r>
        </a:p>
      </dgm:t>
    </dgm:pt>
    <dgm:pt modelId="{C878A8C0-1A2E-4BB9-A5FF-CF772AC3AAF9}" type="parTrans" cxnId="{DD2BCFDD-6282-4B09-9572-E28A4FDFB5E8}">
      <dgm:prSet/>
      <dgm:spPr/>
      <dgm:t>
        <a:bodyPr/>
        <a:lstStyle/>
        <a:p>
          <a:endParaRPr lang="nl-NL"/>
        </a:p>
      </dgm:t>
    </dgm:pt>
    <dgm:pt modelId="{8A8B16A8-304F-45A7-8997-26BF578D364E}" type="sibTrans" cxnId="{DD2BCFDD-6282-4B09-9572-E28A4FDFB5E8}">
      <dgm:prSet/>
      <dgm:spPr/>
      <dgm:t>
        <a:bodyPr/>
        <a:lstStyle/>
        <a:p>
          <a:endParaRPr lang="nl-NL"/>
        </a:p>
      </dgm:t>
    </dgm:pt>
    <dgm:pt modelId="{74761920-A827-48C4-A2B1-13C7E5ABD561}">
      <dgm:prSet phldrT="[Tekst]"/>
      <dgm:spPr/>
      <dgm:t>
        <a:bodyPr/>
        <a:lstStyle/>
        <a:p>
          <a:r>
            <a:rPr lang="nl-NL" dirty="0"/>
            <a:t>Intellectuele waarde</a:t>
          </a:r>
        </a:p>
      </dgm:t>
    </dgm:pt>
    <dgm:pt modelId="{C1E4A9EB-2E46-4B61-9615-7BA63C8BE2AA}" type="parTrans" cxnId="{E02F74FD-1B39-4ACB-A8F8-4BF9C2F501A3}">
      <dgm:prSet/>
      <dgm:spPr/>
      <dgm:t>
        <a:bodyPr/>
        <a:lstStyle/>
        <a:p>
          <a:endParaRPr lang="nl-NL"/>
        </a:p>
      </dgm:t>
    </dgm:pt>
    <dgm:pt modelId="{81769FD7-95B5-466B-9531-81545C4DAA5F}" type="sibTrans" cxnId="{E02F74FD-1B39-4ACB-A8F8-4BF9C2F501A3}">
      <dgm:prSet/>
      <dgm:spPr/>
      <dgm:t>
        <a:bodyPr/>
        <a:lstStyle/>
        <a:p>
          <a:endParaRPr lang="nl-NL"/>
        </a:p>
      </dgm:t>
    </dgm:pt>
    <dgm:pt modelId="{CCC7E392-0D2C-47A9-8265-1A1A636A4BDD}">
      <dgm:prSet phldrT="[Tekst]"/>
      <dgm:spPr/>
      <dgm:t>
        <a:bodyPr/>
        <a:lstStyle/>
        <a:p>
          <a:endParaRPr lang="nl-NL" dirty="0"/>
        </a:p>
      </dgm:t>
    </dgm:pt>
    <dgm:pt modelId="{7C4289FC-662E-4CEF-936A-603A0920024D}" type="parTrans" cxnId="{11DB0630-B105-45F3-918F-5AF4B33EEE33}">
      <dgm:prSet/>
      <dgm:spPr/>
      <dgm:t>
        <a:bodyPr/>
        <a:lstStyle/>
        <a:p>
          <a:endParaRPr lang="nl-NL"/>
        </a:p>
      </dgm:t>
    </dgm:pt>
    <dgm:pt modelId="{480B5D39-3B53-473B-8059-28C196F0D8CF}" type="sibTrans" cxnId="{11DB0630-B105-45F3-918F-5AF4B33EEE33}">
      <dgm:prSet/>
      <dgm:spPr/>
      <dgm:t>
        <a:bodyPr/>
        <a:lstStyle/>
        <a:p>
          <a:endParaRPr lang="nl-NL"/>
        </a:p>
      </dgm:t>
    </dgm:pt>
    <dgm:pt modelId="{7DEB94D6-5BA8-4076-857E-B4B84B4374BB}">
      <dgm:prSet/>
      <dgm:spPr/>
      <dgm:t>
        <a:bodyPr/>
        <a:lstStyle/>
        <a:p>
          <a:r>
            <a:rPr lang="nl-NL" dirty="0"/>
            <a:t>Financiële waarde</a:t>
          </a:r>
        </a:p>
      </dgm:t>
    </dgm:pt>
    <dgm:pt modelId="{CA1F9044-DDC0-4D3A-B3B0-10550B810BDF}" type="parTrans" cxnId="{33779CD6-6110-4BE8-89E7-BEB2318745B7}">
      <dgm:prSet/>
      <dgm:spPr/>
      <dgm:t>
        <a:bodyPr/>
        <a:lstStyle/>
        <a:p>
          <a:endParaRPr lang="nl-NL"/>
        </a:p>
      </dgm:t>
    </dgm:pt>
    <dgm:pt modelId="{64246AA3-F820-4338-8618-BE4BAE3F0AD4}" type="sibTrans" cxnId="{33779CD6-6110-4BE8-89E7-BEB2318745B7}">
      <dgm:prSet/>
      <dgm:spPr/>
      <dgm:t>
        <a:bodyPr/>
        <a:lstStyle/>
        <a:p>
          <a:endParaRPr lang="nl-NL"/>
        </a:p>
      </dgm:t>
    </dgm:pt>
    <dgm:pt modelId="{49FDA784-895C-4665-8366-A2E4BFA2421C}">
      <dgm:prSet/>
      <dgm:spPr/>
      <dgm:t>
        <a:bodyPr/>
        <a:lstStyle/>
        <a:p>
          <a:r>
            <a:rPr lang="nl-NL" dirty="0"/>
            <a:t>Materiële waarde</a:t>
          </a:r>
        </a:p>
      </dgm:t>
    </dgm:pt>
    <dgm:pt modelId="{3D1E8006-7A20-4FF7-BB1D-296A5CE6F762}" type="parTrans" cxnId="{501D9595-90F9-48B1-AC1A-C92FCEF29F15}">
      <dgm:prSet/>
      <dgm:spPr/>
      <dgm:t>
        <a:bodyPr/>
        <a:lstStyle/>
        <a:p>
          <a:endParaRPr lang="nl-NL"/>
        </a:p>
      </dgm:t>
    </dgm:pt>
    <dgm:pt modelId="{DF5563FA-FBC9-4E91-BFDE-9FDF5CFD2E17}" type="sibTrans" cxnId="{501D9595-90F9-48B1-AC1A-C92FCEF29F15}">
      <dgm:prSet/>
      <dgm:spPr/>
      <dgm:t>
        <a:bodyPr/>
        <a:lstStyle/>
        <a:p>
          <a:endParaRPr lang="nl-NL"/>
        </a:p>
      </dgm:t>
    </dgm:pt>
    <dgm:pt modelId="{956BB488-2212-4529-A23F-C4D317D506EE}" type="pres">
      <dgm:prSet presAssocID="{1504B873-C8CA-47EE-8081-351D3E15E179}" presName="compositeShape" presStyleCnt="0">
        <dgm:presLayoutVars>
          <dgm:chMax val="7"/>
          <dgm:dir/>
          <dgm:resizeHandles val="exact"/>
        </dgm:presLayoutVars>
      </dgm:prSet>
      <dgm:spPr/>
    </dgm:pt>
    <dgm:pt modelId="{FF9C0C8C-C3F2-4CC1-829D-FB718EA0CBAE}" type="pres">
      <dgm:prSet presAssocID="{1F68B3A0-ABD3-413C-8E52-F279182376E2}" presName="circ1" presStyleLbl="vennNode1" presStyleIdx="0" presStyleCnt="6"/>
      <dgm:spPr/>
    </dgm:pt>
    <dgm:pt modelId="{C46B5A78-6791-41A7-970B-BBBD591572E3}" type="pres">
      <dgm:prSet presAssocID="{1F68B3A0-ABD3-413C-8E52-F279182376E2}" presName="circ1Tx" presStyleLbl="revTx" presStyleIdx="0" presStyleCnt="0" custScaleX="127174">
        <dgm:presLayoutVars>
          <dgm:chMax val="0"/>
          <dgm:chPref val="0"/>
          <dgm:bulletEnabled val="1"/>
        </dgm:presLayoutVars>
      </dgm:prSet>
      <dgm:spPr/>
    </dgm:pt>
    <dgm:pt modelId="{274F6326-E4F3-4763-ACCC-59786DE52404}" type="pres">
      <dgm:prSet presAssocID="{0A438A5D-544C-4BCA-A56E-9BB9BAD36D35}" presName="circ2" presStyleLbl="vennNode1" presStyleIdx="1" presStyleCnt="6"/>
      <dgm:spPr/>
    </dgm:pt>
    <dgm:pt modelId="{85ED3455-7964-486A-B24D-818D4F81E439}" type="pres">
      <dgm:prSet presAssocID="{0A438A5D-544C-4BCA-A56E-9BB9BAD36D35}" presName="circ2Tx" presStyleLbl="revTx" presStyleIdx="0" presStyleCnt="0">
        <dgm:presLayoutVars>
          <dgm:chMax val="0"/>
          <dgm:chPref val="0"/>
          <dgm:bulletEnabled val="1"/>
        </dgm:presLayoutVars>
      </dgm:prSet>
      <dgm:spPr/>
    </dgm:pt>
    <dgm:pt modelId="{FBE1B233-50F7-4070-ADEB-C6420A0ED4A6}" type="pres">
      <dgm:prSet presAssocID="{9F6B71A8-E1E3-4916-AF55-2D71E29B0165}" presName="circ3" presStyleLbl="vennNode1" presStyleIdx="2" presStyleCnt="6"/>
      <dgm:spPr/>
    </dgm:pt>
    <dgm:pt modelId="{23C66F8A-E413-47D4-9E51-18F174D80EB2}" type="pres">
      <dgm:prSet presAssocID="{9F6B71A8-E1E3-4916-AF55-2D71E29B0165}" presName="circ3Tx" presStyleLbl="revTx" presStyleIdx="0" presStyleCnt="0">
        <dgm:presLayoutVars>
          <dgm:chMax val="0"/>
          <dgm:chPref val="0"/>
          <dgm:bulletEnabled val="1"/>
        </dgm:presLayoutVars>
      </dgm:prSet>
      <dgm:spPr/>
    </dgm:pt>
    <dgm:pt modelId="{837EF41E-1D01-4EC8-9174-6AEEE6378D3A}" type="pres">
      <dgm:prSet presAssocID="{74761920-A827-48C4-A2B1-13C7E5ABD561}" presName="circ4" presStyleLbl="vennNode1" presStyleIdx="3" presStyleCnt="6"/>
      <dgm:spPr/>
    </dgm:pt>
    <dgm:pt modelId="{E63721D2-5F2F-4981-833C-7974A32EE2FB}" type="pres">
      <dgm:prSet presAssocID="{74761920-A827-48C4-A2B1-13C7E5ABD561}" presName="circ4Tx" presStyleLbl="revTx" presStyleIdx="0" presStyleCnt="0">
        <dgm:presLayoutVars>
          <dgm:chMax val="0"/>
          <dgm:chPref val="0"/>
          <dgm:bulletEnabled val="1"/>
        </dgm:presLayoutVars>
      </dgm:prSet>
      <dgm:spPr/>
    </dgm:pt>
    <dgm:pt modelId="{4ADC7BFA-D60A-4442-A10F-295F0AE47257}" type="pres">
      <dgm:prSet presAssocID="{7DEB94D6-5BA8-4076-857E-B4B84B4374BB}" presName="circ5" presStyleLbl="vennNode1" presStyleIdx="4" presStyleCnt="6"/>
      <dgm:spPr/>
    </dgm:pt>
    <dgm:pt modelId="{BD94A8CC-DAFC-4375-AF2D-D0AB5AB0ED3C}" type="pres">
      <dgm:prSet presAssocID="{7DEB94D6-5BA8-4076-857E-B4B84B4374BB}" presName="circ5Tx" presStyleLbl="revTx" presStyleIdx="0" presStyleCnt="0">
        <dgm:presLayoutVars>
          <dgm:chMax val="0"/>
          <dgm:chPref val="0"/>
          <dgm:bulletEnabled val="1"/>
        </dgm:presLayoutVars>
      </dgm:prSet>
      <dgm:spPr/>
    </dgm:pt>
    <dgm:pt modelId="{10C5EDD1-3482-4C84-A078-6240B33044EB}" type="pres">
      <dgm:prSet presAssocID="{49FDA784-895C-4665-8366-A2E4BFA2421C}" presName="circ6" presStyleLbl="vennNode1" presStyleIdx="5" presStyleCnt="6"/>
      <dgm:spPr/>
    </dgm:pt>
    <dgm:pt modelId="{40328B34-B9D2-4FDD-A004-33D97E326ABA}" type="pres">
      <dgm:prSet presAssocID="{49FDA784-895C-4665-8366-A2E4BFA2421C}" presName="circ6Tx" presStyleLbl="revTx" presStyleIdx="0" presStyleCnt="0">
        <dgm:presLayoutVars>
          <dgm:chMax val="0"/>
          <dgm:chPref val="0"/>
          <dgm:bulletEnabled val="1"/>
        </dgm:presLayoutVars>
      </dgm:prSet>
      <dgm:spPr/>
    </dgm:pt>
  </dgm:ptLst>
  <dgm:cxnLst>
    <dgm:cxn modelId="{35FF5B01-F4DF-4BBE-89C3-8A81D9CDFC52}" type="presOf" srcId="{9F6B71A8-E1E3-4916-AF55-2D71E29B0165}" destId="{23C66F8A-E413-47D4-9E51-18F174D80EB2}" srcOrd="0" destOrd="0" presId="urn:microsoft.com/office/officeart/2005/8/layout/venn1"/>
    <dgm:cxn modelId="{48F34714-0A39-4E90-80A6-087ED5E9FD08}" type="presOf" srcId="{1F68B3A0-ABD3-413C-8E52-F279182376E2}" destId="{C46B5A78-6791-41A7-970B-BBBD591572E3}" srcOrd="0" destOrd="0" presId="urn:microsoft.com/office/officeart/2005/8/layout/venn1"/>
    <dgm:cxn modelId="{11DB0630-B105-45F3-918F-5AF4B33EEE33}" srcId="{1F68B3A0-ABD3-413C-8E52-F279182376E2}" destId="{CCC7E392-0D2C-47A9-8265-1A1A636A4BDD}" srcOrd="0" destOrd="0" parTransId="{7C4289FC-662E-4CEF-936A-603A0920024D}" sibTransId="{480B5D39-3B53-473B-8059-28C196F0D8CF}"/>
    <dgm:cxn modelId="{0C672830-C388-440F-8C01-0F9848012724}" srcId="{1504B873-C8CA-47EE-8081-351D3E15E179}" destId="{0A438A5D-544C-4BCA-A56E-9BB9BAD36D35}" srcOrd="1" destOrd="0" parTransId="{EFB50017-864D-421C-BB3E-3FE70D33EE14}" sibTransId="{2B98684A-9F8B-40CC-91D6-CAC8CD4FBE88}"/>
    <dgm:cxn modelId="{68738E3A-67E1-45D5-8BBB-A81071AD7E38}" type="presOf" srcId="{7DEB94D6-5BA8-4076-857E-B4B84B4374BB}" destId="{BD94A8CC-DAFC-4375-AF2D-D0AB5AB0ED3C}" srcOrd="0" destOrd="0" presId="urn:microsoft.com/office/officeart/2005/8/layout/venn1"/>
    <dgm:cxn modelId="{3942E045-4D96-483E-AC2F-473C8A5084B1}" type="presOf" srcId="{1504B873-C8CA-47EE-8081-351D3E15E179}" destId="{956BB488-2212-4529-A23F-C4D317D506EE}" srcOrd="0" destOrd="0" presId="urn:microsoft.com/office/officeart/2005/8/layout/venn1"/>
    <dgm:cxn modelId="{863A8A4D-15C9-4F98-941D-C658598FC0E2}" type="presOf" srcId="{CCC7E392-0D2C-47A9-8265-1A1A636A4BDD}" destId="{C46B5A78-6791-41A7-970B-BBBD591572E3}" srcOrd="0" destOrd="1" presId="urn:microsoft.com/office/officeart/2005/8/layout/venn1"/>
    <dgm:cxn modelId="{09EFFA73-D2CD-449A-8D42-F7B874A52CC7}" type="presOf" srcId="{74761920-A827-48C4-A2B1-13C7E5ABD561}" destId="{E63721D2-5F2F-4981-833C-7974A32EE2FB}" srcOrd="0" destOrd="0" presId="urn:microsoft.com/office/officeart/2005/8/layout/venn1"/>
    <dgm:cxn modelId="{95B8C654-A7FF-48E2-8B40-50C40A708FAD}" type="presOf" srcId="{0A438A5D-544C-4BCA-A56E-9BB9BAD36D35}" destId="{85ED3455-7964-486A-B24D-818D4F81E439}" srcOrd="0" destOrd="0" presId="urn:microsoft.com/office/officeart/2005/8/layout/venn1"/>
    <dgm:cxn modelId="{7C47EF77-CFF3-4ECD-8B49-E787756D9F73}" srcId="{1504B873-C8CA-47EE-8081-351D3E15E179}" destId="{1F68B3A0-ABD3-413C-8E52-F279182376E2}" srcOrd="0" destOrd="0" parTransId="{29CE7F27-5A35-4E5D-9541-1D3469814EFF}" sibTransId="{A1BA35C8-D53E-40BE-AB33-E2A7167658E4}"/>
    <dgm:cxn modelId="{501D9595-90F9-48B1-AC1A-C92FCEF29F15}" srcId="{1504B873-C8CA-47EE-8081-351D3E15E179}" destId="{49FDA784-895C-4665-8366-A2E4BFA2421C}" srcOrd="5" destOrd="0" parTransId="{3D1E8006-7A20-4FF7-BB1D-296A5CE6F762}" sibTransId="{DF5563FA-FBC9-4E91-BFDE-9FDF5CFD2E17}"/>
    <dgm:cxn modelId="{33779CD6-6110-4BE8-89E7-BEB2318745B7}" srcId="{1504B873-C8CA-47EE-8081-351D3E15E179}" destId="{7DEB94D6-5BA8-4076-857E-B4B84B4374BB}" srcOrd="4" destOrd="0" parTransId="{CA1F9044-DDC0-4D3A-B3B0-10550B810BDF}" sibTransId="{64246AA3-F820-4338-8618-BE4BAE3F0AD4}"/>
    <dgm:cxn modelId="{DD2BCFDD-6282-4B09-9572-E28A4FDFB5E8}" srcId="{1504B873-C8CA-47EE-8081-351D3E15E179}" destId="{9F6B71A8-E1E3-4916-AF55-2D71E29B0165}" srcOrd="2" destOrd="0" parTransId="{C878A8C0-1A2E-4BB9-A5FF-CF772AC3AAF9}" sibTransId="{8A8B16A8-304F-45A7-8997-26BF578D364E}"/>
    <dgm:cxn modelId="{BF3F7EEC-3781-47BE-8A7F-570B297F2EC3}" type="presOf" srcId="{49FDA784-895C-4665-8366-A2E4BFA2421C}" destId="{40328B34-B9D2-4FDD-A004-33D97E326ABA}" srcOrd="0" destOrd="0" presId="urn:microsoft.com/office/officeart/2005/8/layout/venn1"/>
    <dgm:cxn modelId="{E02F74FD-1B39-4ACB-A8F8-4BF9C2F501A3}" srcId="{1504B873-C8CA-47EE-8081-351D3E15E179}" destId="{74761920-A827-48C4-A2B1-13C7E5ABD561}" srcOrd="3" destOrd="0" parTransId="{C1E4A9EB-2E46-4B61-9615-7BA63C8BE2AA}" sibTransId="{81769FD7-95B5-466B-9531-81545C4DAA5F}"/>
    <dgm:cxn modelId="{DE3298F5-212F-495F-8841-A275BFCC2DAC}" type="presParOf" srcId="{956BB488-2212-4529-A23F-C4D317D506EE}" destId="{FF9C0C8C-C3F2-4CC1-829D-FB718EA0CBAE}" srcOrd="0" destOrd="0" presId="urn:microsoft.com/office/officeart/2005/8/layout/venn1"/>
    <dgm:cxn modelId="{2CD6D5B7-A28B-4914-8E8E-672509A32260}" type="presParOf" srcId="{956BB488-2212-4529-A23F-C4D317D506EE}" destId="{C46B5A78-6791-41A7-970B-BBBD591572E3}" srcOrd="1" destOrd="0" presId="urn:microsoft.com/office/officeart/2005/8/layout/venn1"/>
    <dgm:cxn modelId="{08C20899-3CF2-4979-BC3B-F65FD5BB6503}" type="presParOf" srcId="{956BB488-2212-4529-A23F-C4D317D506EE}" destId="{274F6326-E4F3-4763-ACCC-59786DE52404}" srcOrd="2" destOrd="0" presId="urn:microsoft.com/office/officeart/2005/8/layout/venn1"/>
    <dgm:cxn modelId="{F7DDE2CC-FF32-4ADC-9F2F-0730DF5147B9}" type="presParOf" srcId="{956BB488-2212-4529-A23F-C4D317D506EE}" destId="{85ED3455-7964-486A-B24D-818D4F81E439}" srcOrd="3" destOrd="0" presId="urn:microsoft.com/office/officeart/2005/8/layout/venn1"/>
    <dgm:cxn modelId="{13244925-07B7-4B3E-9418-8920493C628E}" type="presParOf" srcId="{956BB488-2212-4529-A23F-C4D317D506EE}" destId="{FBE1B233-50F7-4070-ADEB-C6420A0ED4A6}" srcOrd="4" destOrd="0" presId="urn:microsoft.com/office/officeart/2005/8/layout/venn1"/>
    <dgm:cxn modelId="{7B747BEF-C168-4327-BFBB-EA7A97B48B3A}" type="presParOf" srcId="{956BB488-2212-4529-A23F-C4D317D506EE}" destId="{23C66F8A-E413-47D4-9E51-18F174D80EB2}" srcOrd="5" destOrd="0" presId="urn:microsoft.com/office/officeart/2005/8/layout/venn1"/>
    <dgm:cxn modelId="{7217EFD2-CB1C-4B88-AF07-BD6EF5FFA92C}" type="presParOf" srcId="{956BB488-2212-4529-A23F-C4D317D506EE}" destId="{837EF41E-1D01-4EC8-9174-6AEEE6378D3A}" srcOrd="6" destOrd="0" presId="urn:microsoft.com/office/officeart/2005/8/layout/venn1"/>
    <dgm:cxn modelId="{76B92E10-9D33-4B4C-A650-138DAC7B6403}" type="presParOf" srcId="{956BB488-2212-4529-A23F-C4D317D506EE}" destId="{E63721D2-5F2F-4981-833C-7974A32EE2FB}" srcOrd="7" destOrd="0" presId="urn:microsoft.com/office/officeart/2005/8/layout/venn1"/>
    <dgm:cxn modelId="{7C9CDAE3-C43E-4DCF-B0E5-2129D5384BFD}" type="presParOf" srcId="{956BB488-2212-4529-A23F-C4D317D506EE}" destId="{4ADC7BFA-D60A-4442-A10F-295F0AE47257}" srcOrd="8" destOrd="0" presId="urn:microsoft.com/office/officeart/2005/8/layout/venn1"/>
    <dgm:cxn modelId="{4E2836B1-B4FF-490E-9290-EA15C7A50D15}" type="presParOf" srcId="{956BB488-2212-4529-A23F-C4D317D506EE}" destId="{BD94A8CC-DAFC-4375-AF2D-D0AB5AB0ED3C}" srcOrd="9" destOrd="0" presId="urn:microsoft.com/office/officeart/2005/8/layout/venn1"/>
    <dgm:cxn modelId="{FA8C7F92-FC70-4A43-8D9F-8C5D81B48B31}" type="presParOf" srcId="{956BB488-2212-4529-A23F-C4D317D506EE}" destId="{10C5EDD1-3482-4C84-A078-6240B33044EB}" srcOrd="10" destOrd="0" presId="urn:microsoft.com/office/officeart/2005/8/layout/venn1"/>
    <dgm:cxn modelId="{05A094F0-854E-4B1C-BD5C-ECD34F0239A1}" type="presParOf" srcId="{956BB488-2212-4529-A23F-C4D317D506EE}" destId="{40328B34-B9D2-4FDD-A004-33D97E326ABA}"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9A553B-742D-4C84-96E6-65D64ADD7854}"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0A0C8EE7-32D4-45DE-B57C-C259195D35D3}">
      <dgm:prSet phldrT="[Text]" phldr="0"/>
      <dgm:spPr/>
      <dgm:t>
        <a:bodyPr/>
        <a:lstStyle/>
        <a:p>
          <a:pPr>
            <a:defRPr b="1"/>
          </a:pPr>
          <a:r>
            <a:rPr lang="en-US" dirty="0">
              <a:latin typeface="Calibri Light" panose="020F0302020204030204"/>
            </a:rPr>
            <a:t>2016</a:t>
          </a:r>
          <a:endParaRPr lang="en-US" dirty="0"/>
        </a:p>
      </dgm:t>
    </dgm:pt>
    <dgm:pt modelId="{1AECA3D8-D3C6-47B6-98EF-D2883D49950B}" type="parTrans" cxnId="{36089273-B5E7-439E-9889-456CE3F24FF2}">
      <dgm:prSet/>
      <dgm:spPr/>
      <dgm:t>
        <a:bodyPr/>
        <a:lstStyle/>
        <a:p>
          <a:endParaRPr lang="en-US"/>
        </a:p>
      </dgm:t>
    </dgm:pt>
    <dgm:pt modelId="{7B072BC9-51AE-493B-BE44-68DF1A853455}" type="sibTrans" cxnId="{36089273-B5E7-439E-9889-456CE3F24FF2}">
      <dgm:prSet/>
      <dgm:spPr/>
      <dgm:t>
        <a:bodyPr/>
        <a:lstStyle/>
        <a:p>
          <a:endParaRPr lang="en-US"/>
        </a:p>
      </dgm:t>
    </dgm:pt>
    <dgm:pt modelId="{20C55AB0-B12F-4A1D-AE18-FFF34BAAD6D3}">
      <dgm:prSet phldrT="[Text]" phldr="0"/>
      <dgm:spPr/>
      <dgm:t>
        <a:bodyPr/>
        <a:lstStyle/>
        <a:p>
          <a:r>
            <a:rPr lang="en-US" dirty="0" err="1">
              <a:latin typeface="Calibri Light" panose="020F0302020204030204"/>
            </a:rPr>
            <a:t>Rijksbede</a:t>
          </a:r>
          <a:r>
            <a:rPr lang="en-US" dirty="0">
              <a:latin typeface="Calibri Light" panose="020F0302020204030204"/>
            </a:rPr>
            <a:t> </a:t>
          </a:r>
          <a:r>
            <a:rPr lang="en-US" dirty="0" err="1">
              <a:latin typeface="Calibri Light" panose="020F0302020204030204"/>
            </a:rPr>
            <a:t>programma</a:t>
          </a:r>
          <a:r>
            <a:rPr lang="en-US" dirty="0">
              <a:latin typeface="Calibri Light" panose="020F0302020204030204"/>
            </a:rPr>
            <a:t> Nederland </a:t>
          </a:r>
          <a:r>
            <a:rPr lang="en-US" dirty="0" err="1">
              <a:latin typeface="Calibri Light" panose="020F0302020204030204"/>
            </a:rPr>
            <a:t>circulair</a:t>
          </a:r>
          <a:endParaRPr lang="en-US" dirty="0" err="1"/>
        </a:p>
      </dgm:t>
    </dgm:pt>
    <dgm:pt modelId="{0A852446-EBFC-497D-AA98-31BD14EAE2E6}" type="parTrans" cxnId="{31CAADD5-114F-4D1E-B98C-FA59E97C211E}">
      <dgm:prSet/>
      <dgm:spPr/>
      <dgm:t>
        <a:bodyPr/>
        <a:lstStyle/>
        <a:p>
          <a:endParaRPr lang="en-US"/>
        </a:p>
      </dgm:t>
    </dgm:pt>
    <dgm:pt modelId="{4929C224-E1DC-48E5-853C-313BFAF2023B}" type="sibTrans" cxnId="{31CAADD5-114F-4D1E-B98C-FA59E97C211E}">
      <dgm:prSet/>
      <dgm:spPr/>
      <dgm:t>
        <a:bodyPr/>
        <a:lstStyle/>
        <a:p>
          <a:endParaRPr lang="en-US"/>
        </a:p>
      </dgm:t>
    </dgm:pt>
    <dgm:pt modelId="{93C97D82-9F07-4AB0-B86D-0367FB66631D}">
      <dgm:prSet phldrT="[Text]" phldr="0"/>
      <dgm:spPr/>
      <dgm:t>
        <a:bodyPr/>
        <a:lstStyle/>
        <a:p>
          <a:pPr>
            <a:defRPr b="1"/>
          </a:pPr>
          <a:r>
            <a:rPr lang="en-US" dirty="0">
              <a:latin typeface="Calibri Light" panose="020F0302020204030204"/>
            </a:rPr>
            <a:t>2017 </a:t>
          </a:r>
          <a:endParaRPr lang="en-US" dirty="0"/>
        </a:p>
      </dgm:t>
    </dgm:pt>
    <dgm:pt modelId="{3209FFE5-BBC7-442F-92F1-199B849D804D}" type="parTrans" cxnId="{E2C61366-5F9B-4B98-A966-2376A93CB1C4}">
      <dgm:prSet/>
      <dgm:spPr/>
      <dgm:t>
        <a:bodyPr/>
        <a:lstStyle/>
        <a:p>
          <a:endParaRPr lang="en-US"/>
        </a:p>
      </dgm:t>
    </dgm:pt>
    <dgm:pt modelId="{527493A6-8F26-487B-8C8B-9E1E907592F7}" type="sibTrans" cxnId="{E2C61366-5F9B-4B98-A966-2376A93CB1C4}">
      <dgm:prSet/>
      <dgm:spPr/>
      <dgm:t>
        <a:bodyPr/>
        <a:lstStyle/>
        <a:p>
          <a:endParaRPr lang="en-US"/>
        </a:p>
      </dgm:t>
    </dgm:pt>
    <dgm:pt modelId="{6CC560EB-6263-46B6-BADE-F0AA9606EEFA}">
      <dgm:prSet phldrT="[Text]" phldr="0"/>
      <dgm:spPr/>
      <dgm:t>
        <a:bodyPr/>
        <a:lstStyle/>
        <a:p>
          <a:r>
            <a:rPr lang="en-US" dirty="0" err="1">
              <a:latin typeface="Calibri Light" panose="020F0302020204030204"/>
            </a:rPr>
            <a:t>Grondstoffenakkoord</a:t>
          </a:r>
          <a:endParaRPr lang="en-US" dirty="0" err="1"/>
        </a:p>
      </dgm:t>
    </dgm:pt>
    <dgm:pt modelId="{5C062FB6-2419-459F-9906-6B6C30D05973}" type="parTrans" cxnId="{ED0A4A92-8543-4A1F-AE69-E11E3EB27278}">
      <dgm:prSet/>
      <dgm:spPr/>
      <dgm:t>
        <a:bodyPr/>
        <a:lstStyle/>
        <a:p>
          <a:endParaRPr lang="en-US"/>
        </a:p>
      </dgm:t>
    </dgm:pt>
    <dgm:pt modelId="{29DE481B-3DA9-4FE1-B1EA-E543D7158B93}" type="sibTrans" cxnId="{ED0A4A92-8543-4A1F-AE69-E11E3EB27278}">
      <dgm:prSet/>
      <dgm:spPr/>
      <dgm:t>
        <a:bodyPr/>
        <a:lstStyle/>
        <a:p>
          <a:endParaRPr lang="en-US"/>
        </a:p>
      </dgm:t>
    </dgm:pt>
    <dgm:pt modelId="{8E79F297-B493-4076-A2BC-6EFB94737472}">
      <dgm:prSet phldrT="[Text]" phldr="0"/>
      <dgm:spPr/>
      <dgm:t>
        <a:bodyPr/>
        <a:lstStyle/>
        <a:p>
          <a:pPr>
            <a:defRPr b="1"/>
          </a:pPr>
          <a:r>
            <a:rPr lang="en-US" dirty="0">
              <a:latin typeface="Calibri Light" panose="020F0302020204030204"/>
            </a:rPr>
            <a:t>2018</a:t>
          </a:r>
          <a:endParaRPr lang="en-US" dirty="0"/>
        </a:p>
      </dgm:t>
    </dgm:pt>
    <dgm:pt modelId="{DE17680F-806C-41B1-AF73-5FCBD24A4B1A}" type="parTrans" cxnId="{266E683E-3302-4C57-84C8-9B8ED33DF0E8}">
      <dgm:prSet/>
      <dgm:spPr/>
      <dgm:t>
        <a:bodyPr/>
        <a:lstStyle/>
        <a:p>
          <a:endParaRPr lang="en-US"/>
        </a:p>
      </dgm:t>
    </dgm:pt>
    <dgm:pt modelId="{EDA99830-4C49-4106-B46A-9B91F832ABF9}" type="sibTrans" cxnId="{266E683E-3302-4C57-84C8-9B8ED33DF0E8}">
      <dgm:prSet/>
      <dgm:spPr/>
      <dgm:t>
        <a:bodyPr/>
        <a:lstStyle/>
        <a:p>
          <a:endParaRPr lang="en-US"/>
        </a:p>
      </dgm:t>
    </dgm:pt>
    <dgm:pt modelId="{987CD5C7-1072-431E-98EA-7EA105A59C16}">
      <dgm:prSet phldrT="[Text]" phldr="0"/>
      <dgm:spPr/>
      <dgm:t>
        <a:bodyPr/>
        <a:lstStyle/>
        <a:p>
          <a:r>
            <a:rPr lang="en-US" dirty="0" err="1">
              <a:latin typeface="Calibri Light" panose="020F0302020204030204"/>
            </a:rPr>
            <a:t>Inzoomen</a:t>
          </a:r>
          <a:r>
            <a:rPr lang="en-US" dirty="0">
              <a:latin typeface="Calibri Light" panose="020F0302020204030204"/>
            </a:rPr>
            <a:t> op 5 </a:t>
          </a:r>
          <a:r>
            <a:rPr lang="en-US" dirty="0" err="1">
              <a:latin typeface="Calibri Light" panose="020F0302020204030204"/>
            </a:rPr>
            <a:t>sectoren</a:t>
          </a:r>
          <a:endParaRPr lang="en-US" dirty="0" err="1"/>
        </a:p>
      </dgm:t>
    </dgm:pt>
    <dgm:pt modelId="{9768261C-29CC-4E05-8AB3-5A0935C3B063}" type="parTrans" cxnId="{EC63E808-516D-4B1D-A10F-B42B9D788B93}">
      <dgm:prSet/>
      <dgm:spPr/>
      <dgm:t>
        <a:bodyPr/>
        <a:lstStyle/>
        <a:p>
          <a:endParaRPr lang="en-US"/>
        </a:p>
      </dgm:t>
    </dgm:pt>
    <dgm:pt modelId="{9E1B56CE-5D15-49DC-8430-5680F9710E40}" type="sibTrans" cxnId="{EC63E808-516D-4B1D-A10F-B42B9D788B93}">
      <dgm:prSet/>
      <dgm:spPr/>
      <dgm:t>
        <a:bodyPr/>
        <a:lstStyle/>
        <a:p>
          <a:endParaRPr lang="en-US"/>
        </a:p>
      </dgm:t>
    </dgm:pt>
    <dgm:pt modelId="{93514512-B931-4F10-A115-F89C8E82F390}">
      <dgm:prSet phldr="0"/>
      <dgm:spPr/>
      <dgm:t>
        <a:bodyPr/>
        <a:lstStyle/>
        <a:p>
          <a:pPr>
            <a:defRPr b="1"/>
          </a:pPr>
          <a:r>
            <a:rPr lang="en-US" b="0" dirty="0">
              <a:latin typeface="Calibri Light" panose="020F0302020204030204"/>
            </a:rPr>
            <a:t>2019</a:t>
          </a:r>
          <a:endParaRPr lang="en-US" b="1" dirty="0">
            <a:latin typeface="Calibri Light" panose="020F0302020204030204"/>
          </a:endParaRPr>
        </a:p>
      </dgm:t>
    </dgm:pt>
    <dgm:pt modelId="{64B2FBFA-09BD-4E14-9260-4C0B588FC6BB}" type="parTrans" cxnId="{3A778D28-E999-492A-83FE-B4A5E7B43553}">
      <dgm:prSet/>
      <dgm:spPr/>
      <dgm:t>
        <a:bodyPr/>
        <a:lstStyle/>
        <a:p>
          <a:endParaRPr lang="nl-NL"/>
        </a:p>
      </dgm:t>
    </dgm:pt>
    <dgm:pt modelId="{4BBEA300-438D-4C3F-A250-AA5035B31542}" type="sibTrans" cxnId="{3A778D28-E999-492A-83FE-B4A5E7B43553}">
      <dgm:prSet/>
      <dgm:spPr/>
      <dgm:t>
        <a:bodyPr/>
        <a:lstStyle/>
        <a:p>
          <a:endParaRPr lang="nl-NL"/>
        </a:p>
      </dgm:t>
    </dgm:pt>
    <dgm:pt modelId="{09E9C602-B95B-459D-92CF-6568679C3E2A}">
      <dgm:prSet phldr="0"/>
      <dgm:spPr/>
      <dgm:t>
        <a:bodyPr/>
        <a:lstStyle/>
        <a:p>
          <a:pPr>
            <a:defRPr b="1"/>
          </a:pPr>
          <a:r>
            <a:rPr lang="en-US" b="0" dirty="0">
              <a:latin typeface="Calibri Light" panose="020F0302020204030204"/>
            </a:rPr>
            <a:t>2050</a:t>
          </a:r>
        </a:p>
      </dgm:t>
    </dgm:pt>
    <dgm:pt modelId="{1D701813-5F94-441E-BF00-A5D3441496C8}" type="parTrans" cxnId="{55F7F87E-8150-4F7F-A505-D354BF210FC8}">
      <dgm:prSet/>
      <dgm:spPr/>
      <dgm:t>
        <a:bodyPr/>
        <a:lstStyle/>
        <a:p>
          <a:endParaRPr lang="nl-NL"/>
        </a:p>
      </dgm:t>
    </dgm:pt>
    <dgm:pt modelId="{60430A1D-57EB-42AE-A273-DE097129A1C8}" type="sibTrans" cxnId="{55F7F87E-8150-4F7F-A505-D354BF210FC8}">
      <dgm:prSet/>
      <dgm:spPr/>
      <dgm:t>
        <a:bodyPr/>
        <a:lstStyle/>
        <a:p>
          <a:endParaRPr lang="nl-NL"/>
        </a:p>
      </dgm:t>
    </dgm:pt>
    <dgm:pt modelId="{2BF21978-BD90-4C07-B539-CD7BF816848A}">
      <dgm:prSet phldr="0"/>
      <dgm:spPr/>
      <dgm:t>
        <a:bodyPr/>
        <a:lstStyle/>
        <a:p>
          <a:pPr>
            <a:defRPr b="1"/>
          </a:pPr>
          <a:r>
            <a:rPr lang="en-US" b="0" dirty="0">
              <a:latin typeface="Calibri Light" panose="020F0302020204030204"/>
            </a:rPr>
            <a:t>2030</a:t>
          </a:r>
        </a:p>
      </dgm:t>
    </dgm:pt>
    <dgm:pt modelId="{CCBC385A-43C8-42EE-8038-B538FBDDAE30}" type="parTrans" cxnId="{55FD157F-C998-4B84-AC85-28BA180906AC}">
      <dgm:prSet/>
      <dgm:spPr/>
      <dgm:t>
        <a:bodyPr/>
        <a:lstStyle/>
        <a:p>
          <a:endParaRPr lang="nl-NL"/>
        </a:p>
      </dgm:t>
    </dgm:pt>
    <dgm:pt modelId="{D4161B88-86BD-4580-BDF4-B26D0BF1DC2D}" type="sibTrans" cxnId="{55FD157F-C998-4B84-AC85-28BA180906AC}">
      <dgm:prSet/>
      <dgm:spPr/>
      <dgm:t>
        <a:bodyPr/>
        <a:lstStyle/>
        <a:p>
          <a:endParaRPr lang="nl-NL"/>
        </a:p>
      </dgm:t>
    </dgm:pt>
    <dgm:pt modelId="{53027119-43C7-4A50-9811-A9AA85221DC5}">
      <dgm:prSet phldr="0"/>
      <dgm:spPr/>
      <dgm:t>
        <a:bodyPr/>
        <a:lstStyle/>
        <a:p>
          <a:r>
            <a:rPr lang="en-US" b="0" dirty="0" err="1">
              <a:latin typeface="Calibri Light" panose="020F0302020204030204"/>
            </a:rPr>
            <a:t>Uitvoeringsprogramma</a:t>
          </a:r>
          <a:r>
            <a:rPr lang="en-US" b="0" dirty="0">
              <a:latin typeface="Calibri Light" panose="020F0302020204030204"/>
            </a:rPr>
            <a:t> 2019-2023</a:t>
          </a:r>
        </a:p>
      </dgm:t>
    </dgm:pt>
    <dgm:pt modelId="{53647B2A-ED6D-4D39-99B0-CB5CE7561896}" type="parTrans" cxnId="{F0C43A65-6D44-4EB2-BDC3-FB30B2CBED7E}">
      <dgm:prSet/>
      <dgm:spPr/>
      <dgm:t>
        <a:bodyPr/>
        <a:lstStyle/>
        <a:p>
          <a:endParaRPr lang="nl-NL"/>
        </a:p>
      </dgm:t>
    </dgm:pt>
    <dgm:pt modelId="{A7E377C6-BD89-4FA0-9B33-1AC262A0471A}" type="sibTrans" cxnId="{F0C43A65-6D44-4EB2-BDC3-FB30B2CBED7E}">
      <dgm:prSet/>
      <dgm:spPr/>
      <dgm:t>
        <a:bodyPr/>
        <a:lstStyle/>
        <a:p>
          <a:endParaRPr lang="nl-NL"/>
        </a:p>
      </dgm:t>
    </dgm:pt>
    <dgm:pt modelId="{632A088F-413B-48F5-B8DE-584F19EF6C1C}">
      <dgm:prSet phldr="0"/>
      <dgm:spPr/>
      <dgm:t>
        <a:bodyPr/>
        <a:lstStyle/>
        <a:p>
          <a:r>
            <a:rPr lang="en-US" b="0" dirty="0">
              <a:latin typeface="Calibri Light" panose="020F0302020204030204"/>
            </a:rPr>
            <a:t>50% minder gebruik van grondstoffen</a:t>
          </a:r>
        </a:p>
      </dgm:t>
    </dgm:pt>
    <dgm:pt modelId="{0B31FA8B-737D-4B58-9CF7-5125B45BAB7D}" type="parTrans" cxnId="{77D6A6CF-09DE-4944-8C2B-8636F32A04D4}">
      <dgm:prSet/>
      <dgm:spPr/>
      <dgm:t>
        <a:bodyPr/>
        <a:lstStyle/>
        <a:p>
          <a:endParaRPr lang="nl-NL"/>
        </a:p>
      </dgm:t>
    </dgm:pt>
    <dgm:pt modelId="{3A946628-3D80-4E2B-9E3C-C990F0723557}" type="sibTrans" cxnId="{77D6A6CF-09DE-4944-8C2B-8636F32A04D4}">
      <dgm:prSet/>
      <dgm:spPr/>
      <dgm:t>
        <a:bodyPr/>
        <a:lstStyle/>
        <a:p>
          <a:endParaRPr lang="nl-NL"/>
        </a:p>
      </dgm:t>
    </dgm:pt>
    <dgm:pt modelId="{8EF7A626-1B09-4E37-9CEB-9A95FF26B000}">
      <dgm:prSet phldr="0"/>
      <dgm:spPr/>
      <dgm:t>
        <a:bodyPr/>
        <a:lstStyle/>
        <a:p>
          <a:pPr rtl="0"/>
          <a:r>
            <a:rPr lang="en-US" b="0" dirty="0">
              <a:latin typeface="Calibri Light" panose="020F0302020204030204"/>
            </a:rPr>
            <a:t>Een economie zonder afval</a:t>
          </a:r>
        </a:p>
      </dgm:t>
    </dgm:pt>
    <dgm:pt modelId="{0DE1393C-3726-47AB-B169-985E68A9C4A0}" type="parTrans" cxnId="{06656EEF-5195-48CE-981C-468064D8DA33}">
      <dgm:prSet/>
      <dgm:spPr/>
      <dgm:t>
        <a:bodyPr/>
        <a:lstStyle/>
        <a:p>
          <a:endParaRPr lang="nl-NL"/>
        </a:p>
      </dgm:t>
    </dgm:pt>
    <dgm:pt modelId="{5E72DF55-D3B0-4E7C-87B8-30028824B9DE}" type="sibTrans" cxnId="{06656EEF-5195-48CE-981C-468064D8DA33}">
      <dgm:prSet/>
      <dgm:spPr/>
      <dgm:t>
        <a:bodyPr/>
        <a:lstStyle/>
        <a:p>
          <a:endParaRPr lang="nl-NL"/>
        </a:p>
      </dgm:t>
    </dgm:pt>
    <dgm:pt modelId="{6C5CAA1F-256A-4709-8146-66B32BC65947}" type="pres">
      <dgm:prSet presAssocID="{499A553B-742D-4C84-96E6-65D64ADD7854}" presName="root" presStyleCnt="0">
        <dgm:presLayoutVars>
          <dgm:chMax/>
          <dgm:chPref/>
          <dgm:animLvl val="lvl"/>
        </dgm:presLayoutVars>
      </dgm:prSet>
      <dgm:spPr/>
    </dgm:pt>
    <dgm:pt modelId="{D4C3D267-4120-49F0-BE82-8A1363840EFE}" type="pres">
      <dgm:prSet presAssocID="{499A553B-742D-4C84-96E6-65D64ADD7854}"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F3F9FBEC-BE68-45DC-9981-DD0D538E1810}" type="pres">
      <dgm:prSet presAssocID="{499A553B-742D-4C84-96E6-65D64ADD7854}" presName="nodes" presStyleCnt="0">
        <dgm:presLayoutVars>
          <dgm:chMax/>
          <dgm:chPref/>
          <dgm:animLvl val="lvl"/>
        </dgm:presLayoutVars>
      </dgm:prSet>
      <dgm:spPr/>
    </dgm:pt>
    <dgm:pt modelId="{FC1A117A-DCC7-45B7-9019-C4D5699AF76B}" type="pres">
      <dgm:prSet presAssocID="{0A0C8EE7-32D4-45DE-B57C-C259195D35D3}" presName="composite" presStyleCnt="0"/>
      <dgm:spPr/>
    </dgm:pt>
    <dgm:pt modelId="{B73552E9-0E7C-4293-9A9D-C3CF95E2B07B}" type="pres">
      <dgm:prSet presAssocID="{0A0C8EE7-32D4-45DE-B57C-C259195D35D3}"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F002B7D-E9EA-410D-93A2-06C45162ABF0}" type="pres">
      <dgm:prSet presAssocID="{0A0C8EE7-32D4-45DE-B57C-C259195D35D3}" presName="DropPinPlaceHolder" presStyleCnt="0"/>
      <dgm:spPr/>
    </dgm:pt>
    <dgm:pt modelId="{472DEC24-C06E-41BA-BFBC-EE7869BF79FC}" type="pres">
      <dgm:prSet presAssocID="{0A0C8EE7-32D4-45DE-B57C-C259195D35D3}" presName="DropPin" presStyleLbl="alignNode1" presStyleIdx="0" presStyleCnt="6"/>
      <dgm:spPr/>
    </dgm:pt>
    <dgm:pt modelId="{C1CAA818-F808-48DD-812A-EEFE51519A9E}" type="pres">
      <dgm:prSet presAssocID="{0A0C8EE7-32D4-45DE-B57C-C259195D35D3}"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707A89AE-8DA9-46A8-8E75-68AD1A40CE2C}" type="pres">
      <dgm:prSet presAssocID="{0A0C8EE7-32D4-45DE-B57C-C259195D35D3}" presName="L2TextContainer" presStyleLbl="revTx" presStyleIdx="0" presStyleCnt="12">
        <dgm:presLayoutVars>
          <dgm:bulletEnabled val="1"/>
        </dgm:presLayoutVars>
      </dgm:prSet>
      <dgm:spPr/>
    </dgm:pt>
    <dgm:pt modelId="{80D31535-9EA9-40AF-BE65-7B0759A8D405}" type="pres">
      <dgm:prSet presAssocID="{0A0C8EE7-32D4-45DE-B57C-C259195D35D3}" presName="L1TextContainer" presStyleLbl="revTx" presStyleIdx="1" presStyleCnt="12">
        <dgm:presLayoutVars>
          <dgm:chMax val="1"/>
          <dgm:chPref val="1"/>
          <dgm:bulletEnabled val="1"/>
        </dgm:presLayoutVars>
      </dgm:prSet>
      <dgm:spPr/>
    </dgm:pt>
    <dgm:pt modelId="{A19A2F1A-4303-4EFC-9727-01DCB49492A8}" type="pres">
      <dgm:prSet presAssocID="{0A0C8EE7-32D4-45DE-B57C-C259195D35D3}" presName="ConnectLine"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0DC4E54F-7A8C-477C-AF31-917DDF25E0CE}" type="pres">
      <dgm:prSet presAssocID="{0A0C8EE7-32D4-45DE-B57C-C259195D35D3}" presName="EmptyPlaceHolder" presStyleCnt="0"/>
      <dgm:spPr/>
    </dgm:pt>
    <dgm:pt modelId="{A558ED6D-8761-4041-87A1-FFA4EB05AF2C}" type="pres">
      <dgm:prSet presAssocID="{7B072BC9-51AE-493B-BE44-68DF1A853455}" presName="spaceBetweenRectangles" presStyleCnt="0"/>
      <dgm:spPr/>
    </dgm:pt>
    <dgm:pt modelId="{6A407C78-5F02-451C-8FC6-C02566E5FE72}" type="pres">
      <dgm:prSet presAssocID="{93C97D82-9F07-4AB0-B86D-0367FB66631D}" presName="composite" presStyleCnt="0"/>
      <dgm:spPr/>
    </dgm:pt>
    <dgm:pt modelId="{060E28A5-0C62-40D4-A4C6-4B8421C859B5}" type="pres">
      <dgm:prSet presAssocID="{93C97D82-9F07-4AB0-B86D-0367FB66631D}"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2325653-6A02-4B8D-B1F5-5E07CD5D360F}" type="pres">
      <dgm:prSet presAssocID="{93C97D82-9F07-4AB0-B86D-0367FB66631D}" presName="DropPinPlaceHolder" presStyleCnt="0"/>
      <dgm:spPr/>
    </dgm:pt>
    <dgm:pt modelId="{227E207E-B637-4194-80E1-C4B64164B53F}" type="pres">
      <dgm:prSet presAssocID="{93C97D82-9F07-4AB0-B86D-0367FB66631D}" presName="DropPin" presStyleLbl="alignNode1" presStyleIdx="1" presStyleCnt="6"/>
      <dgm:spPr/>
    </dgm:pt>
    <dgm:pt modelId="{F0B22BB1-A233-4DB5-9E70-495477453F41}" type="pres">
      <dgm:prSet presAssocID="{93C97D82-9F07-4AB0-B86D-0367FB66631D}"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B36149E3-58BF-4D10-A0E9-EF3BEAF3D82D}" type="pres">
      <dgm:prSet presAssocID="{93C97D82-9F07-4AB0-B86D-0367FB66631D}" presName="L2TextContainer" presStyleLbl="revTx" presStyleIdx="2" presStyleCnt="12">
        <dgm:presLayoutVars>
          <dgm:bulletEnabled val="1"/>
        </dgm:presLayoutVars>
      </dgm:prSet>
      <dgm:spPr/>
    </dgm:pt>
    <dgm:pt modelId="{4729D0AE-A97D-4105-BCEA-44BF20F1EA7C}" type="pres">
      <dgm:prSet presAssocID="{93C97D82-9F07-4AB0-B86D-0367FB66631D}" presName="L1TextContainer" presStyleLbl="revTx" presStyleIdx="3" presStyleCnt="12">
        <dgm:presLayoutVars>
          <dgm:chMax val="1"/>
          <dgm:chPref val="1"/>
          <dgm:bulletEnabled val="1"/>
        </dgm:presLayoutVars>
      </dgm:prSet>
      <dgm:spPr/>
    </dgm:pt>
    <dgm:pt modelId="{120D80E3-45D3-4A1E-8E94-3612D9795FDC}" type="pres">
      <dgm:prSet presAssocID="{93C97D82-9F07-4AB0-B86D-0367FB66631D}" presName="ConnectLine" presStyleLbl="sibTrans1D1" presStyleIdx="1" presStyleCnt="6"/>
      <dgm:spPr>
        <a:noFill/>
        <a:ln w="12700" cap="flat" cmpd="sng" algn="ctr">
          <a:solidFill>
            <a:schemeClr val="accent1">
              <a:hueOff val="0"/>
              <a:satOff val="0"/>
              <a:lumOff val="0"/>
              <a:alphaOff val="0"/>
            </a:schemeClr>
          </a:solidFill>
          <a:prstDash val="dash"/>
          <a:miter lim="800000"/>
        </a:ln>
        <a:effectLst/>
      </dgm:spPr>
    </dgm:pt>
    <dgm:pt modelId="{EC6136B9-F184-41CE-AE3C-96F79C2434D5}" type="pres">
      <dgm:prSet presAssocID="{93C97D82-9F07-4AB0-B86D-0367FB66631D}" presName="EmptyPlaceHolder" presStyleCnt="0"/>
      <dgm:spPr/>
    </dgm:pt>
    <dgm:pt modelId="{6E9460A1-D81B-4325-8F3C-6587BEC99E5F}" type="pres">
      <dgm:prSet presAssocID="{527493A6-8F26-487B-8C8B-9E1E907592F7}" presName="spaceBetweenRectangles" presStyleCnt="0"/>
      <dgm:spPr/>
    </dgm:pt>
    <dgm:pt modelId="{11679140-11B8-40DA-9E12-35C38FFF4E75}" type="pres">
      <dgm:prSet presAssocID="{8E79F297-B493-4076-A2BC-6EFB94737472}" presName="composite" presStyleCnt="0"/>
      <dgm:spPr/>
    </dgm:pt>
    <dgm:pt modelId="{07A14A8E-C722-4C85-B8A1-7E0101BAFCD2}" type="pres">
      <dgm:prSet presAssocID="{8E79F297-B493-4076-A2BC-6EFB94737472}"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49D0476-1B1C-4566-8AC5-7F9A082BD606}" type="pres">
      <dgm:prSet presAssocID="{8E79F297-B493-4076-A2BC-6EFB94737472}" presName="DropPinPlaceHolder" presStyleCnt="0"/>
      <dgm:spPr/>
    </dgm:pt>
    <dgm:pt modelId="{73AF6C8A-48E5-4D4B-A289-B80EFA8DF9B6}" type="pres">
      <dgm:prSet presAssocID="{8E79F297-B493-4076-A2BC-6EFB94737472}" presName="DropPin" presStyleLbl="alignNode1" presStyleIdx="2" presStyleCnt="6"/>
      <dgm:spPr/>
    </dgm:pt>
    <dgm:pt modelId="{A43330EC-6DA9-47EF-B5CC-8BEF79D6A56A}" type="pres">
      <dgm:prSet presAssocID="{8E79F297-B493-4076-A2BC-6EFB94737472}"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7203C8B8-CA7C-4EB2-97CD-45F46E78319B}" type="pres">
      <dgm:prSet presAssocID="{8E79F297-B493-4076-A2BC-6EFB94737472}" presName="L2TextContainer" presStyleLbl="revTx" presStyleIdx="4" presStyleCnt="12">
        <dgm:presLayoutVars>
          <dgm:bulletEnabled val="1"/>
        </dgm:presLayoutVars>
      </dgm:prSet>
      <dgm:spPr/>
    </dgm:pt>
    <dgm:pt modelId="{6FA6E75C-1476-4D3E-AF5F-61BB823253EB}" type="pres">
      <dgm:prSet presAssocID="{8E79F297-B493-4076-A2BC-6EFB94737472}" presName="L1TextContainer" presStyleLbl="revTx" presStyleIdx="5" presStyleCnt="12">
        <dgm:presLayoutVars>
          <dgm:chMax val="1"/>
          <dgm:chPref val="1"/>
          <dgm:bulletEnabled val="1"/>
        </dgm:presLayoutVars>
      </dgm:prSet>
      <dgm:spPr/>
    </dgm:pt>
    <dgm:pt modelId="{8D0586AA-E0EC-46F7-979B-029806F01523}" type="pres">
      <dgm:prSet presAssocID="{8E79F297-B493-4076-A2BC-6EFB94737472}" presName="ConnectLine"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9BA49245-B630-463F-BE05-AA59111E79DD}" type="pres">
      <dgm:prSet presAssocID="{8E79F297-B493-4076-A2BC-6EFB94737472}" presName="EmptyPlaceHolder" presStyleCnt="0"/>
      <dgm:spPr/>
    </dgm:pt>
    <dgm:pt modelId="{3ABD31DC-AA69-4983-959D-50AB1002FBED}" type="pres">
      <dgm:prSet presAssocID="{EDA99830-4C49-4106-B46A-9B91F832ABF9}" presName="spaceBetweenRectangles" presStyleCnt="0"/>
      <dgm:spPr/>
    </dgm:pt>
    <dgm:pt modelId="{09283432-C24F-432B-9393-0A8E52D54422}" type="pres">
      <dgm:prSet presAssocID="{93514512-B931-4F10-A115-F89C8E82F390}" presName="composite" presStyleCnt="0"/>
      <dgm:spPr/>
    </dgm:pt>
    <dgm:pt modelId="{C7659A39-77A9-4F99-B8C1-89BE2F094491}" type="pres">
      <dgm:prSet presAssocID="{93514512-B931-4F10-A115-F89C8E82F390}"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11D0ACA-1114-45EE-B44C-9ED8CBAEA1D3}" type="pres">
      <dgm:prSet presAssocID="{93514512-B931-4F10-A115-F89C8E82F390}" presName="DropPinPlaceHolder" presStyleCnt="0"/>
      <dgm:spPr/>
    </dgm:pt>
    <dgm:pt modelId="{926D87B7-DFE3-410F-BAC1-E4AD016C7912}" type="pres">
      <dgm:prSet presAssocID="{93514512-B931-4F10-A115-F89C8E82F390}" presName="DropPin" presStyleLbl="alignNode1" presStyleIdx="3" presStyleCnt="6"/>
      <dgm:spPr/>
    </dgm:pt>
    <dgm:pt modelId="{DD747ACC-617A-4745-94B4-597A9B5CCC4B}" type="pres">
      <dgm:prSet presAssocID="{93514512-B931-4F10-A115-F89C8E82F390}"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8A95C4C1-934C-4A78-8519-91E3DBAC693C}" type="pres">
      <dgm:prSet presAssocID="{93514512-B931-4F10-A115-F89C8E82F390}" presName="L2TextContainer" presStyleLbl="revTx" presStyleIdx="6" presStyleCnt="12">
        <dgm:presLayoutVars>
          <dgm:bulletEnabled val="1"/>
        </dgm:presLayoutVars>
      </dgm:prSet>
      <dgm:spPr/>
    </dgm:pt>
    <dgm:pt modelId="{7205D1BB-88E7-42F6-A340-43F217FF8F51}" type="pres">
      <dgm:prSet presAssocID="{93514512-B931-4F10-A115-F89C8E82F390}" presName="L1TextContainer" presStyleLbl="revTx" presStyleIdx="7" presStyleCnt="12">
        <dgm:presLayoutVars>
          <dgm:chMax val="1"/>
          <dgm:chPref val="1"/>
          <dgm:bulletEnabled val="1"/>
        </dgm:presLayoutVars>
      </dgm:prSet>
      <dgm:spPr/>
    </dgm:pt>
    <dgm:pt modelId="{D1B401C4-A0BA-4FE1-90A3-650A39A20889}" type="pres">
      <dgm:prSet presAssocID="{93514512-B931-4F10-A115-F89C8E82F390}" presName="ConnectLine" presStyleLbl="sibTrans1D1" presStyleIdx="3" presStyleCnt="6"/>
      <dgm:spPr>
        <a:noFill/>
        <a:ln w="12700" cap="flat" cmpd="sng" algn="ctr">
          <a:solidFill>
            <a:schemeClr val="accent1">
              <a:hueOff val="0"/>
              <a:satOff val="0"/>
              <a:lumOff val="0"/>
              <a:alphaOff val="0"/>
            </a:schemeClr>
          </a:solidFill>
          <a:prstDash val="dash"/>
          <a:miter lim="800000"/>
        </a:ln>
        <a:effectLst/>
      </dgm:spPr>
    </dgm:pt>
    <dgm:pt modelId="{C371A90C-69E7-4B31-89B6-9CB71CD1EB88}" type="pres">
      <dgm:prSet presAssocID="{93514512-B931-4F10-A115-F89C8E82F390}" presName="EmptyPlaceHolder" presStyleCnt="0"/>
      <dgm:spPr/>
    </dgm:pt>
    <dgm:pt modelId="{CCEA4E19-282B-402D-9BAA-FD9E9974F6D3}" type="pres">
      <dgm:prSet presAssocID="{4BBEA300-438D-4C3F-A250-AA5035B31542}" presName="spaceBetweenRectangles" presStyleCnt="0"/>
      <dgm:spPr/>
    </dgm:pt>
    <dgm:pt modelId="{15CB678E-1352-4FC8-8E3D-B951147216E2}" type="pres">
      <dgm:prSet presAssocID="{2BF21978-BD90-4C07-B539-CD7BF816848A}" presName="composite" presStyleCnt="0"/>
      <dgm:spPr/>
    </dgm:pt>
    <dgm:pt modelId="{92948420-8047-4C9A-A1EC-2D505CB3AD05}" type="pres">
      <dgm:prSet presAssocID="{2BF21978-BD90-4C07-B539-CD7BF816848A}"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E5490FF-C04E-48E8-9BB5-B73B7EB16273}" type="pres">
      <dgm:prSet presAssocID="{2BF21978-BD90-4C07-B539-CD7BF816848A}" presName="DropPinPlaceHolder" presStyleCnt="0"/>
      <dgm:spPr/>
    </dgm:pt>
    <dgm:pt modelId="{54BC5C6B-FB0C-4D96-B4E7-BF23CBD6EB5D}" type="pres">
      <dgm:prSet presAssocID="{2BF21978-BD90-4C07-B539-CD7BF816848A}" presName="DropPin" presStyleLbl="alignNode1" presStyleIdx="4" presStyleCnt="6"/>
      <dgm:spPr/>
    </dgm:pt>
    <dgm:pt modelId="{3895BA85-2E57-4427-AC0A-2F23FA28874C}" type="pres">
      <dgm:prSet presAssocID="{2BF21978-BD90-4C07-B539-CD7BF816848A}"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0D817E33-64C8-43ED-B892-D5BA93CF50F0}" type="pres">
      <dgm:prSet presAssocID="{2BF21978-BD90-4C07-B539-CD7BF816848A}" presName="L2TextContainer" presStyleLbl="revTx" presStyleIdx="8" presStyleCnt="12">
        <dgm:presLayoutVars>
          <dgm:bulletEnabled val="1"/>
        </dgm:presLayoutVars>
      </dgm:prSet>
      <dgm:spPr/>
    </dgm:pt>
    <dgm:pt modelId="{DEE564E1-9572-4CA7-B8D1-CE2CC2255F8F}" type="pres">
      <dgm:prSet presAssocID="{2BF21978-BD90-4C07-B539-CD7BF816848A}" presName="L1TextContainer" presStyleLbl="revTx" presStyleIdx="9" presStyleCnt="12">
        <dgm:presLayoutVars>
          <dgm:chMax val="1"/>
          <dgm:chPref val="1"/>
          <dgm:bulletEnabled val="1"/>
        </dgm:presLayoutVars>
      </dgm:prSet>
      <dgm:spPr/>
    </dgm:pt>
    <dgm:pt modelId="{9CCC3391-7F86-4A81-A2F3-7C0CAA64A333}" type="pres">
      <dgm:prSet presAssocID="{2BF21978-BD90-4C07-B539-CD7BF816848A}" presName="ConnectLine"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79889BD9-00CA-425A-919D-FCB156D763F1}" type="pres">
      <dgm:prSet presAssocID="{2BF21978-BD90-4C07-B539-CD7BF816848A}" presName="EmptyPlaceHolder" presStyleCnt="0"/>
      <dgm:spPr/>
    </dgm:pt>
    <dgm:pt modelId="{0BA10D39-0107-440A-8499-07E04CF4F84D}" type="pres">
      <dgm:prSet presAssocID="{D4161B88-86BD-4580-BDF4-B26D0BF1DC2D}" presName="spaceBetweenRectangles" presStyleCnt="0"/>
      <dgm:spPr/>
    </dgm:pt>
    <dgm:pt modelId="{C264515C-8137-4824-BD28-C5E0E64E3056}" type="pres">
      <dgm:prSet presAssocID="{09E9C602-B95B-459D-92CF-6568679C3E2A}" presName="composite" presStyleCnt="0"/>
      <dgm:spPr/>
    </dgm:pt>
    <dgm:pt modelId="{67351106-0357-4AA3-9581-76AD429D440F}" type="pres">
      <dgm:prSet presAssocID="{09E9C602-B95B-459D-92CF-6568679C3E2A}"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F8E72A7-2DF1-4734-B2A6-EEBA31EA5B79}" type="pres">
      <dgm:prSet presAssocID="{09E9C602-B95B-459D-92CF-6568679C3E2A}" presName="DropPinPlaceHolder" presStyleCnt="0"/>
      <dgm:spPr/>
    </dgm:pt>
    <dgm:pt modelId="{5A400E4C-4204-4573-B38D-C3DD9E91811D}" type="pres">
      <dgm:prSet presAssocID="{09E9C602-B95B-459D-92CF-6568679C3E2A}" presName="DropPin" presStyleLbl="alignNode1" presStyleIdx="5" presStyleCnt="6"/>
      <dgm:spPr/>
    </dgm:pt>
    <dgm:pt modelId="{2A60B8D6-BDDF-45FC-8964-153CD4C4EF76}" type="pres">
      <dgm:prSet presAssocID="{09E9C602-B95B-459D-92CF-6568679C3E2A}"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48560434-E013-40FB-B103-3939174364E7}" type="pres">
      <dgm:prSet presAssocID="{09E9C602-B95B-459D-92CF-6568679C3E2A}" presName="L2TextContainer" presStyleLbl="revTx" presStyleIdx="10" presStyleCnt="12">
        <dgm:presLayoutVars>
          <dgm:bulletEnabled val="1"/>
        </dgm:presLayoutVars>
      </dgm:prSet>
      <dgm:spPr/>
    </dgm:pt>
    <dgm:pt modelId="{A0BDD325-43A1-4A06-8097-45C681F1C2E1}" type="pres">
      <dgm:prSet presAssocID="{09E9C602-B95B-459D-92CF-6568679C3E2A}" presName="L1TextContainer" presStyleLbl="revTx" presStyleIdx="11" presStyleCnt="12">
        <dgm:presLayoutVars>
          <dgm:chMax val="1"/>
          <dgm:chPref val="1"/>
          <dgm:bulletEnabled val="1"/>
        </dgm:presLayoutVars>
      </dgm:prSet>
      <dgm:spPr/>
    </dgm:pt>
    <dgm:pt modelId="{97545FB8-297C-4A87-B384-CCE9D9874C3F}" type="pres">
      <dgm:prSet presAssocID="{09E9C602-B95B-459D-92CF-6568679C3E2A}" presName="ConnectLine" presStyleLbl="sibTrans1D1" presStyleIdx="5" presStyleCnt="6"/>
      <dgm:spPr>
        <a:noFill/>
        <a:ln w="12700" cap="flat" cmpd="sng" algn="ctr">
          <a:solidFill>
            <a:schemeClr val="accent1">
              <a:hueOff val="0"/>
              <a:satOff val="0"/>
              <a:lumOff val="0"/>
              <a:alphaOff val="0"/>
            </a:schemeClr>
          </a:solidFill>
          <a:prstDash val="dash"/>
          <a:miter lim="800000"/>
        </a:ln>
        <a:effectLst/>
      </dgm:spPr>
    </dgm:pt>
    <dgm:pt modelId="{4B668499-4255-4737-82A6-BEE91B544F0A}" type="pres">
      <dgm:prSet presAssocID="{09E9C602-B95B-459D-92CF-6568679C3E2A}" presName="EmptyPlaceHolder" presStyleCnt="0"/>
      <dgm:spPr/>
    </dgm:pt>
  </dgm:ptLst>
  <dgm:cxnLst>
    <dgm:cxn modelId="{EC63E808-516D-4B1D-A10F-B42B9D788B93}" srcId="{8E79F297-B493-4076-A2BC-6EFB94737472}" destId="{987CD5C7-1072-431E-98EA-7EA105A59C16}" srcOrd="0" destOrd="0" parTransId="{9768261C-29CC-4E05-8AB3-5A0935C3B063}" sibTransId="{9E1B56CE-5D15-49DC-8430-5680F9710E40}"/>
    <dgm:cxn modelId="{3A778D28-E999-492A-83FE-B4A5E7B43553}" srcId="{499A553B-742D-4C84-96E6-65D64ADD7854}" destId="{93514512-B931-4F10-A115-F89C8E82F390}" srcOrd="3" destOrd="0" parTransId="{64B2FBFA-09BD-4E14-9260-4C0B588FC6BB}" sibTransId="{4BBEA300-438D-4C3F-A250-AA5035B31542}"/>
    <dgm:cxn modelId="{7555C133-0901-4842-BA4F-08AAF2296B8E}" type="presOf" srcId="{499A553B-742D-4C84-96E6-65D64ADD7854}" destId="{6C5CAA1F-256A-4709-8146-66B32BC65947}" srcOrd="0" destOrd="0" presId="urn:microsoft.com/office/officeart/2017/3/layout/DropPinTimeline"/>
    <dgm:cxn modelId="{266E683E-3302-4C57-84C8-9B8ED33DF0E8}" srcId="{499A553B-742D-4C84-96E6-65D64ADD7854}" destId="{8E79F297-B493-4076-A2BC-6EFB94737472}" srcOrd="2" destOrd="0" parTransId="{DE17680F-806C-41B1-AF73-5FCBD24A4B1A}" sibTransId="{EDA99830-4C49-4106-B46A-9B91F832ABF9}"/>
    <dgm:cxn modelId="{615C3662-61AB-4FA0-A08D-9BA17FE040FF}" type="presOf" srcId="{09E9C602-B95B-459D-92CF-6568679C3E2A}" destId="{A0BDD325-43A1-4A06-8097-45C681F1C2E1}" srcOrd="0" destOrd="0" presId="urn:microsoft.com/office/officeart/2017/3/layout/DropPinTimeline"/>
    <dgm:cxn modelId="{F0C43A65-6D44-4EB2-BDC3-FB30B2CBED7E}" srcId="{93514512-B931-4F10-A115-F89C8E82F390}" destId="{53027119-43C7-4A50-9811-A9AA85221DC5}" srcOrd="0" destOrd="0" parTransId="{53647B2A-ED6D-4D39-99B0-CB5CE7561896}" sibTransId="{A7E377C6-BD89-4FA0-9B33-1AC262A0471A}"/>
    <dgm:cxn modelId="{5EF97465-6026-4AA4-89C5-88D2E14B92BA}" type="presOf" srcId="{987CD5C7-1072-431E-98EA-7EA105A59C16}" destId="{7203C8B8-CA7C-4EB2-97CD-45F46E78319B}" srcOrd="0" destOrd="0" presId="urn:microsoft.com/office/officeart/2017/3/layout/DropPinTimeline"/>
    <dgm:cxn modelId="{E2C61366-5F9B-4B98-A966-2376A93CB1C4}" srcId="{499A553B-742D-4C84-96E6-65D64ADD7854}" destId="{93C97D82-9F07-4AB0-B86D-0367FB66631D}" srcOrd="1" destOrd="0" parTransId="{3209FFE5-BBC7-442F-92F1-199B849D804D}" sibTransId="{527493A6-8F26-487B-8C8B-9E1E907592F7}"/>
    <dgm:cxn modelId="{C5A50468-FA4F-4F8F-AF2A-F6FBB57CF6A5}" type="presOf" srcId="{93514512-B931-4F10-A115-F89C8E82F390}" destId="{7205D1BB-88E7-42F6-A340-43F217FF8F51}" srcOrd="0" destOrd="0" presId="urn:microsoft.com/office/officeart/2017/3/layout/DropPinTimeline"/>
    <dgm:cxn modelId="{16D6AF69-23B7-4531-BAC7-F6E10F5B4F15}" type="presOf" srcId="{53027119-43C7-4A50-9811-A9AA85221DC5}" destId="{8A95C4C1-934C-4A78-8519-91E3DBAC693C}" srcOrd="0" destOrd="0" presId="urn:microsoft.com/office/officeart/2017/3/layout/DropPinTimeline"/>
    <dgm:cxn modelId="{B306F672-901C-40C1-98EC-E35EB104B134}" type="presOf" srcId="{2BF21978-BD90-4C07-B539-CD7BF816848A}" destId="{DEE564E1-9572-4CA7-B8D1-CE2CC2255F8F}" srcOrd="0" destOrd="0" presId="urn:microsoft.com/office/officeart/2017/3/layout/DropPinTimeline"/>
    <dgm:cxn modelId="{36089273-B5E7-439E-9889-456CE3F24FF2}" srcId="{499A553B-742D-4C84-96E6-65D64ADD7854}" destId="{0A0C8EE7-32D4-45DE-B57C-C259195D35D3}" srcOrd="0" destOrd="0" parTransId="{1AECA3D8-D3C6-47B6-98EF-D2883D49950B}" sibTransId="{7B072BC9-51AE-493B-BE44-68DF1A853455}"/>
    <dgm:cxn modelId="{55F7F87E-8150-4F7F-A505-D354BF210FC8}" srcId="{499A553B-742D-4C84-96E6-65D64ADD7854}" destId="{09E9C602-B95B-459D-92CF-6568679C3E2A}" srcOrd="5" destOrd="0" parTransId="{1D701813-5F94-441E-BF00-A5D3441496C8}" sibTransId="{60430A1D-57EB-42AE-A273-DE097129A1C8}"/>
    <dgm:cxn modelId="{55FD157F-C998-4B84-AC85-28BA180906AC}" srcId="{499A553B-742D-4C84-96E6-65D64ADD7854}" destId="{2BF21978-BD90-4C07-B539-CD7BF816848A}" srcOrd="4" destOrd="0" parTransId="{CCBC385A-43C8-42EE-8038-B538FBDDAE30}" sibTransId="{D4161B88-86BD-4580-BDF4-B26D0BF1DC2D}"/>
    <dgm:cxn modelId="{6BC0328E-3A1C-490F-8F6F-F12728054A69}" type="presOf" srcId="{0A0C8EE7-32D4-45DE-B57C-C259195D35D3}" destId="{80D31535-9EA9-40AF-BE65-7B0759A8D405}" srcOrd="0" destOrd="0" presId="urn:microsoft.com/office/officeart/2017/3/layout/DropPinTimeline"/>
    <dgm:cxn modelId="{ED0A4A92-8543-4A1F-AE69-E11E3EB27278}" srcId="{93C97D82-9F07-4AB0-B86D-0367FB66631D}" destId="{6CC560EB-6263-46B6-BADE-F0AA9606EEFA}" srcOrd="0" destOrd="0" parTransId="{5C062FB6-2419-459F-9906-6B6C30D05973}" sibTransId="{29DE481B-3DA9-4FE1-B1EA-E543D7158B93}"/>
    <dgm:cxn modelId="{33EDA596-D558-4919-9D51-2E5FDAE25882}" type="presOf" srcId="{20C55AB0-B12F-4A1D-AE18-FFF34BAAD6D3}" destId="{707A89AE-8DA9-46A8-8E75-68AD1A40CE2C}" srcOrd="0" destOrd="0" presId="urn:microsoft.com/office/officeart/2017/3/layout/DropPinTimeline"/>
    <dgm:cxn modelId="{F5DBAF9C-E66B-420F-9D0D-7B2571B510F8}" type="presOf" srcId="{93C97D82-9F07-4AB0-B86D-0367FB66631D}" destId="{4729D0AE-A97D-4105-BCEA-44BF20F1EA7C}" srcOrd="0" destOrd="0" presId="urn:microsoft.com/office/officeart/2017/3/layout/DropPinTimeline"/>
    <dgm:cxn modelId="{0B7182A7-7DA9-425C-A150-4E9CC8CE9BE9}" type="presOf" srcId="{6CC560EB-6263-46B6-BADE-F0AA9606EEFA}" destId="{B36149E3-58BF-4D10-A0E9-EF3BEAF3D82D}" srcOrd="0" destOrd="0" presId="urn:microsoft.com/office/officeart/2017/3/layout/DropPinTimeline"/>
    <dgm:cxn modelId="{FEEC17C2-4EF0-4B16-800E-BF40E8AE28EB}" type="presOf" srcId="{8EF7A626-1B09-4E37-9CEB-9A95FF26B000}" destId="{48560434-E013-40FB-B103-3939174364E7}" srcOrd="0" destOrd="0" presId="urn:microsoft.com/office/officeart/2017/3/layout/DropPinTimeline"/>
    <dgm:cxn modelId="{77D6A6CF-09DE-4944-8C2B-8636F32A04D4}" srcId="{2BF21978-BD90-4C07-B539-CD7BF816848A}" destId="{632A088F-413B-48F5-B8DE-584F19EF6C1C}" srcOrd="0" destOrd="0" parTransId="{0B31FA8B-737D-4B58-9CF7-5125B45BAB7D}" sibTransId="{3A946628-3D80-4E2B-9E3C-C990F0723557}"/>
    <dgm:cxn modelId="{31CAADD5-114F-4D1E-B98C-FA59E97C211E}" srcId="{0A0C8EE7-32D4-45DE-B57C-C259195D35D3}" destId="{20C55AB0-B12F-4A1D-AE18-FFF34BAAD6D3}" srcOrd="0" destOrd="0" parTransId="{0A852446-EBFC-497D-AA98-31BD14EAE2E6}" sibTransId="{4929C224-E1DC-48E5-853C-313BFAF2023B}"/>
    <dgm:cxn modelId="{059B6FED-EBD7-44B1-B43C-905A82C121B3}" type="presOf" srcId="{8E79F297-B493-4076-A2BC-6EFB94737472}" destId="{6FA6E75C-1476-4D3E-AF5F-61BB823253EB}" srcOrd="0" destOrd="0" presId="urn:microsoft.com/office/officeart/2017/3/layout/DropPinTimeline"/>
    <dgm:cxn modelId="{06656EEF-5195-48CE-981C-468064D8DA33}" srcId="{09E9C602-B95B-459D-92CF-6568679C3E2A}" destId="{8EF7A626-1B09-4E37-9CEB-9A95FF26B000}" srcOrd="0" destOrd="0" parTransId="{0DE1393C-3726-47AB-B169-985E68A9C4A0}" sibTransId="{5E72DF55-D3B0-4E7C-87B8-30028824B9DE}"/>
    <dgm:cxn modelId="{84B8B8F2-3D19-4FBF-AB52-6B0C59F4D561}" type="presOf" srcId="{632A088F-413B-48F5-B8DE-584F19EF6C1C}" destId="{0D817E33-64C8-43ED-B892-D5BA93CF50F0}" srcOrd="0" destOrd="0" presId="urn:microsoft.com/office/officeart/2017/3/layout/DropPinTimeline"/>
    <dgm:cxn modelId="{A01C9C78-32B2-4D07-89D8-3C2AF69D8963}" type="presParOf" srcId="{6C5CAA1F-256A-4709-8146-66B32BC65947}" destId="{D4C3D267-4120-49F0-BE82-8A1363840EFE}" srcOrd="0" destOrd="0" presId="urn:microsoft.com/office/officeart/2017/3/layout/DropPinTimeline"/>
    <dgm:cxn modelId="{58CB3D6F-C178-41D2-B1C9-38F2B2AF660B}" type="presParOf" srcId="{6C5CAA1F-256A-4709-8146-66B32BC65947}" destId="{F3F9FBEC-BE68-45DC-9981-DD0D538E1810}" srcOrd="1" destOrd="0" presId="urn:microsoft.com/office/officeart/2017/3/layout/DropPinTimeline"/>
    <dgm:cxn modelId="{9F89331C-5603-4329-8F2A-F98DEBFF3BE9}" type="presParOf" srcId="{F3F9FBEC-BE68-45DC-9981-DD0D538E1810}" destId="{FC1A117A-DCC7-45B7-9019-C4D5699AF76B}" srcOrd="0" destOrd="0" presId="urn:microsoft.com/office/officeart/2017/3/layout/DropPinTimeline"/>
    <dgm:cxn modelId="{3DBB627F-9780-40E8-BE7B-4536D71A8BF2}" type="presParOf" srcId="{FC1A117A-DCC7-45B7-9019-C4D5699AF76B}" destId="{B73552E9-0E7C-4293-9A9D-C3CF95E2B07B}" srcOrd="0" destOrd="0" presId="urn:microsoft.com/office/officeart/2017/3/layout/DropPinTimeline"/>
    <dgm:cxn modelId="{A886E2C4-720F-4F50-9F2D-7C82669C5543}" type="presParOf" srcId="{FC1A117A-DCC7-45B7-9019-C4D5699AF76B}" destId="{4F002B7D-E9EA-410D-93A2-06C45162ABF0}" srcOrd="1" destOrd="0" presId="urn:microsoft.com/office/officeart/2017/3/layout/DropPinTimeline"/>
    <dgm:cxn modelId="{F6C7DEE4-454F-4DF8-921E-30FAC024F0A1}" type="presParOf" srcId="{4F002B7D-E9EA-410D-93A2-06C45162ABF0}" destId="{472DEC24-C06E-41BA-BFBC-EE7869BF79FC}" srcOrd="0" destOrd="0" presId="urn:microsoft.com/office/officeart/2017/3/layout/DropPinTimeline"/>
    <dgm:cxn modelId="{ED7D0215-E774-430B-A344-F7686733EF72}" type="presParOf" srcId="{4F002B7D-E9EA-410D-93A2-06C45162ABF0}" destId="{C1CAA818-F808-48DD-812A-EEFE51519A9E}" srcOrd="1" destOrd="0" presId="urn:microsoft.com/office/officeart/2017/3/layout/DropPinTimeline"/>
    <dgm:cxn modelId="{B5C13610-248F-431A-ACB1-3EEC6642B3D3}" type="presParOf" srcId="{FC1A117A-DCC7-45B7-9019-C4D5699AF76B}" destId="{707A89AE-8DA9-46A8-8E75-68AD1A40CE2C}" srcOrd="2" destOrd="0" presId="urn:microsoft.com/office/officeart/2017/3/layout/DropPinTimeline"/>
    <dgm:cxn modelId="{52F2D1B0-6801-4A34-BA16-129E040A663D}" type="presParOf" srcId="{FC1A117A-DCC7-45B7-9019-C4D5699AF76B}" destId="{80D31535-9EA9-40AF-BE65-7B0759A8D405}" srcOrd="3" destOrd="0" presId="urn:microsoft.com/office/officeart/2017/3/layout/DropPinTimeline"/>
    <dgm:cxn modelId="{6AFF2A02-DA65-4823-B952-0FFEE2899255}" type="presParOf" srcId="{FC1A117A-DCC7-45B7-9019-C4D5699AF76B}" destId="{A19A2F1A-4303-4EFC-9727-01DCB49492A8}" srcOrd="4" destOrd="0" presId="urn:microsoft.com/office/officeart/2017/3/layout/DropPinTimeline"/>
    <dgm:cxn modelId="{3BF2BD4E-2104-4F68-AC63-85DF23A18867}" type="presParOf" srcId="{FC1A117A-DCC7-45B7-9019-C4D5699AF76B}" destId="{0DC4E54F-7A8C-477C-AF31-917DDF25E0CE}" srcOrd="5" destOrd="0" presId="urn:microsoft.com/office/officeart/2017/3/layout/DropPinTimeline"/>
    <dgm:cxn modelId="{41944F08-BD1D-42BA-A864-3AA3D3BE69C7}" type="presParOf" srcId="{F3F9FBEC-BE68-45DC-9981-DD0D538E1810}" destId="{A558ED6D-8761-4041-87A1-FFA4EB05AF2C}" srcOrd="1" destOrd="0" presId="urn:microsoft.com/office/officeart/2017/3/layout/DropPinTimeline"/>
    <dgm:cxn modelId="{96D8B41E-368A-4046-A6ED-A17FD8ACDD72}" type="presParOf" srcId="{F3F9FBEC-BE68-45DC-9981-DD0D538E1810}" destId="{6A407C78-5F02-451C-8FC6-C02566E5FE72}" srcOrd="2" destOrd="0" presId="urn:microsoft.com/office/officeart/2017/3/layout/DropPinTimeline"/>
    <dgm:cxn modelId="{2D91799C-C295-4BE4-8716-CA89625E16CF}" type="presParOf" srcId="{6A407C78-5F02-451C-8FC6-C02566E5FE72}" destId="{060E28A5-0C62-40D4-A4C6-4B8421C859B5}" srcOrd="0" destOrd="0" presId="urn:microsoft.com/office/officeart/2017/3/layout/DropPinTimeline"/>
    <dgm:cxn modelId="{0CC27458-71D6-4355-922C-39459A5896A2}" type="presParOf" srcId="{6A407C78-5F02-451C-8FC6-C02566E5FE72}" destId="{C2325653-6A02-4B8D-B1F5-5E07CD5D360F}" srcOrd="1" destOrd="0" presId="urn:microsoft.com/office/officeart/2017/3/layout/DropPinTimeline"/>
    <dgm:cxn modelId="{16E69221-5008-48F6-A089-6D1B27D7262C}" type="presParOf" srcId="{C2325653-6A02-4B8D-B1F5-5E07CD5D360F}" destId="{227E207E-B637-4194-80E1-C4B64164B53F}" srcOrd="0" destOrd="0" presId="urn:microsoft.com/office/officeart/2017/3/layout/DropPinTimeline"/>
    <dgm:cxn modelId="{4729674E-68A8-400F-A255-D7BB04195150}" type="presParOf" srcId="{C2325653-6A02-4B8D-B1F5-5E07CD5D360F}" destId="{F0B22BB1-A233-4DB5-9E70-495477453F41}" srcOrd="1" destOrd="0" presId="urn:microsoft.com/office/officeart/2017/3/layout/DropPinTimeline"/>
    <dgm:cxn modelId="{0B1BC913-10B0-4B74-BB5E-2E6ED2B4E0AD}" type="presParOf" srcId="{6A407C78-5F02-451C-8FC6-C02566E5FE72}" destId="{B36149E3-58BF-4D10-A0E9-EF3BEAF3D82D}" srcOrd="2" destOrd="0" presId="urn:microsoft.com/office/officeart/2017/3/layout/DropPinTimeline"/>
    <dgm:cxn modelId="{C499779A-A0A0-4504-8528-169066ED6FD2}" type="presParOf" srcId="{6A407C78-5F02-451C-8FC6-C02566E5FE72}" destId="{4729D0AE-A97D-4105-BCEA-44BF20F1EA7C}" srcOrd="3" destOrd="0" presId="urn:microsoft.com/office/officeart/2017/3/layout/DropPinTimeline"/>
    <dgm:cxn modelId="{DAFF5E96-66F8-4A1B-A108-E7F48D44B587}" type="presParOf" srcId="{6A407C78-5F02-451C-8FC6-C02566E5FE72}" destId="{120D80E3-45D3-4A1E-8E94-3612D9795FDC}" srcOrd="4" destOrd="0" presId="urn:microsoft.com/office/officeart/2017/3/layout/DropPinTimeline"/>
    <dgm:cxn modelId="{0D4EDB68-3EF9-49D5-A593-1E8ED95368CB}" type="presParOf" srcId="{6A407C78-5F02-451C-8FC6-C02566E5FE72}" destId="{EC6136B9-F184-41CE-AE3C-96F79C2434D5}" srcOrd="5" destOrd="0" presId="urn:microsoft.com/office/officeart/2017/3/layout/DropPinTimeline"/>
    <dgm:cxn modelId="{AEA606BD-3EE1-4DA3-BAC8-C6690DC320B1}" type="presParOf" srcId="{F3F9FBEC-BE68-45DC-9981-DD0D538E1810}" destId="{6E9460A1-D81B-4325-8F3C-6587BEC99E5F}" srcOrd="3" destOrd="0" presId="urn:microsoft.com/office/officeart/2017/3/layout/DropPinTimeline"/>
    <dgm:cxn modelId="{1BE4DC6F-DAA7-4240-8DFB-4DDB716A0D44}" type="presParOf" srcId="{F3F9FBEC-BE68-45DC-9981-DD0D538E1810}" destId="{11679140-11B8-40DA-9E12-35C38FFF4E75}" srcOrd="4" destOrd="0" presId="urn:microsoft.com/office/officeart/2017/3/layout/DropPinTimeline"/>
    <dgm:cxn modelId="{4E6FBF8F-96B9-485E-8424-7E48EA7C6964}" type="presParOf" srcId="{11679140-11B8-40DA-9E12-35C38FFF4E75}" destId="{07A14A8E-C722-4C85-B8A1-7E0101BAFCD2}" srcOrd="0" destOrd="0" presId="urn:microsoft.com/office/officeart/2017/3/layout/DropPinTimeline"/>
    <dgm:cxn modelId="{F0B8CEC6-4A5A-4E4E-8229-5024BBBA97B4}" type="presParOf" srcId="{11679140-11B8-40DA-9E12-35C38FFF4E75}" destId="{D49D0476-1B1C-4566-8AC5-7F9A082BD606}" srcOrd="1" destOrd="0" presId="urn:microsoft.com/office/officeart/2017/3/layout/DropPinTimeline"/>
    <dgm:cxn modelId="{C4FE82B0-2AC0-4851-AC7A-8F797511EEE1}" type="presParOf" srcId="{D49D0476-1B1C-4566-8AC5-7F9A082BD606}" destId="{73AF6C8A-48E5-4D4B-A289-B80EFA8DF9B6}" srcOrd="0" destOrd="0" presId="urn:microsoft.com/office/officeart/2017/3/layout/DropPinTimeline"/>
    <dgm:cxn modelId="{4A5FA007-79DC-4374-BA31-9BAC7C2A500D}" type="presParOf" srcId="{D49D0476-1B1C-4566-8AC5-7F9A082BD606}" destId="{A43330EC-6DA9-47EF-B5CC-8BEF79D6A56A}" srcOrd="1" destOrd="0" presId="urn:microsoft.com/office/officeart/2017/3/layout/DropPinTimeline"/>
    <dgm:cxn modelId="{17927164-3B85-40AF-8FE0-A3187B9224B3}" type="presParOf" srcId="{11679140-11B8-40DA-9E12-35C38FFF4E75}" destId="{7203C8B8-CA7C-4EB2-97CD-45F46E78319B}" srcOrd="2" destOrd="0" presId="urn:microsoft.com/office/officeart/2017/3/layout/DropPinTimeline"/>
    <dgm:cxn modelId="{5548813E-52B4-4BE9-AB09-85FC8A263633}" type="presParOf" srcId="{11679140-11B8-40DA-9E12-35C38FFF4E75}" destId="{6FA6E75C-1476-4D3E-AF5F-61BB823253EB}" srcOrd="3" destOrd="0" presId="urn:microsoft.com/office/officeart/2017/3/layout/DropPinTimeline"/>
    <dgm:cxn modelId="{AE138E7D-BD32-463F-A0EB-FD3B46A75805}" type="presParOf" srcId="{11679140-11B8-40DA-9E12-35C38FFF4E75}" destId="{8D0586AA-E0EC-46F7-979B-029806F01523}" srcOrd="4" destOrd="0" presId="urn:microsoft.com/office/officeart/2017/3/layout/DropPinTimeline"/>
    <dgm:cxn modelId="{4ADF6618-7653-46E3-B5CB-876AF3E65DE9}" type="presParOf" srcId="{11679140-11B8-40DA-9E12-35C38FFF4E75}" destId="{9BA49245-B630-463F-BE05-AA59111E79DD}" srcOrd="5" destOrd="0" presId="urn:microsoft.com/office/officeart/2017/3/layout/DropPinTimeline"/>
    <dgm:cxn modelId="{68DA94C7-BC98-4DF6-9B4E-905B40433728}" type="presParOf" srcId="{F3F9FBEC-BE68-45DC-9981-DD0D538E1810}" destId="{3ABD31DC-AA69-4983-959D-50AB1002FBED}" srcOrd="5" destOrd="0" presId="urn:microsoft.com/office/officeart/2017/3/layout/DropPinTimeline"/>
    <dgm:cxn modelId="{9473FC35-3189-4FD4-85B4-C7B7E951858B}" type="presParOf" srcId="{F3F9FBEC-BE68-45DC-9981-DD0D538E1810}" destId="{09283432-C24F-432B-9393-0A8E52D54422}" srcOrd="6" destOrd="0" presId="urn:microsoft.com/office/officeart/2017/3/layout/DropPinTimeline"/>
    <dgm:cxn modelId="{39FD2F70-D936-483A-8DB9-3BE057B33C55}" type="presParOf" srcId="{09283432-C24F-432B-9393-0A8E52D54422}" destId="{C7659A39-77A9-4F99-B8C1-89BE2F094491}" srcOrd="0" destOrd="0" presId="urn:microsoft.com/office/officeart/2017/3/layout/DropPinTimeline"/>
    <dgm:cxn modelId="{F1B4A0DF-86C2-4C16-AF92-EEA5FAC208CC}" type="presParOf" srcId="{09283432-C24F-432B-9393-0A8E52D54422}" destId="{811D0ACA-1114-45EE-B44C-9ED8CBAEA1D3}" srcOrd="1" destOrd="0" presId="urn:microsoft.com/office/officeart/2017/3/layout/DropPinTimeline"/>
    <dgm:cxn modelId="{05164856-ED75-47ED-A351-E2C9028E70C1}" type="presParOf" srcId="{811D0ACA-1114-45EE-B44C-9ED8CBAEA1D3}" destId="{926D87B7-DFE3-410F-BAC1-E4AD016C7912}" srcOrd="0" destOrd="0" presId="urn:microsoft.com/office/officeart/2017/3/layout/DropPinTimeline"/>
    <dgm:cxn modelId="{88E6B0FA-0A1A-4F72-943F-10531820A48A}" type="presParOf" srcId="{811D0ACA-1114-45EE-B44C-9ED8CBAEA1D3}" destId="{DD747ACC-617A-4745-94B4-597A9B5CCC4B}" srcOrd="1" destOrd="0" presId="urn:microsoft.com/office/officeart/2017/3/layout/DropPinTimeline"/>
    <dgm:cxn modelId="{0D1AD68C-E306-497F-BBB4-A059AE663188}" type="presParOf" srcId="{09283432-C24F-432B-9393-0A8E52D54422}" destId="{8A95C4C1-934C-4A78-8519-91E3DBAC693C}" srcOrd="2" destOrd="0" presId="urn:microsoft.com/office/officeart/2017/3/layout/DropPinTimeline"/>
    <dgm:cxn modelId="{EBC04965-A561-4B4C-860A-1F52DBF90D13}" type="presParOf" srcId="{09283432-C24F-432B-9393-0A8E52D54422}" destId="{7205D1BB-88E7-42F6-A340-43F217FF8F51}" srcOrd="3" destOrd="0" presId="urn:microsoft.com/office/officeart/2017/3/layout/DropPinTimeline"/>
    <dgm:cxn modelId="{A7F2A441-A136-4028-9F83-A71AA4148520}" type="presParOf" srcId="{09283432-C24F-432B-9393-0A8E52D54422}" destId="{D1B401C4-A0BA-4FE1-90A3-650A39A20889}" srcOrd="4" destOrd="0" presId="urn:microsoft.com/office/officeart/2017/3/layout/DropPinTimeline"/>
    <dgm:cxn modelId="{774F800C-7CAC-45D3-BC93-5222E5638538}" type="presParOf" srcId="{09283432-C24F-432B-9393-0A8E52D54422}" destId="{C371A90C-69E7-4B31-89B6-9CB71CD1EB88}" srcOrd="5" destOrd="0" presId="urn:microsoft.com/office/officeart/2017/3/layout/DropPinTimeline"/>
    <dgm:cxn modelId="{85BBC378-B741-4E9A-835A-5B3F280672D9}" type="presParOf" srcId="{F3F9FBEC-BE68-45DC-9981-DD0D538E1810}" destId="{CCEA4E19-282B-402D-9BAA-FD9E9974F6D3}" srcOrd="7" destOrd="0" presId="urn:microsoft.com/office/officeart/2017/3/layout/DropPinTimeline"/>
    <dgm:cxn modelId="{071904E8-9FB9-4281-B296-2F9FEF390524}" type="presParOf" srcId="{F3F9FBEC-BE68-45DC-9981-DD0D538E1810}" destId="{15CB678E-1352-4FC8-8E3D-B951147216E2}" srcOrd="8" destOrd="0" presId="urn:microsoft.com/office/officeart/2017/3/layout/DropPinTimeline"/>
    <dgm:cxn modelId="{6A9554FD-B2C9-4543-B6BC-9652B9E51AF9}" type="presParOf" srcId="{15CB678E-1352-4FC8-8E3D-B951147216E2}" destId="{92948420-8047-4C9A-A1EC-2D505CB3AD05}" srcOrd="0" destOrd="0" presId="urn:microsoft.com/office/officeart/2017/3/layout/DropPinTimeline"/>
    <dgm:cxn modelId="{B0A8E117-1409-4BB6-80FA-99F5E085588F}" type="presParOf" srcId="{15CB678E-1352-4FC8-8E3D-B951147216E2}" destId="{7E5490FF-C04E-48E8-9BB5-B73B7EB16273}" srcOrd="1" destOrd="0" presId="urn:microsoft.com/office/officeart/2017/3/layout/DropPinTimeline"/>
    <dgm:cxn modelId="{7F782A0F-6FCF-499E-A704-766F17302D62}" type="presParOf" srcId="{7E5490FF-C04E-48E8-9BB5-B73B7EB16273}" destId="{54BC5C6B-FB0C-4D96-B4E7-BF23CBD6EB5D}" srcOrd="0" destOrd="0" presId="urn:microsoft.com/office/officeart/2017/3/layout/DropPinTimeline"/>
    <dgm:cxn modelId="{46259D72-2BEF-46C3-99AA-E3F5F06EF7B3}" type="presParOf" srcId="{7E5490FF-C04E-48E8-9BB5-B73B7EB16273}" destId="{3895BA85-2E57-4427-AC0A-2F23FA28874C}" srcOrd="1" destOrd="0" presId="urn:microsoft.com/office/officeart/2017/3/layout/DropPinTimeline"/>
    <dgm:cxn modelId="{7C77D21D-CD50-4837-8266-D585EA408CE0}" type="presParOf" srcId="{15CB678E-1352-4FC8-8E3D-B951147216E2}" destId="{0D817E33-64C8-43ED-B892-D5BA93CF50F0}" srcOrd="2" destOrd="0" presId="urn:microsoft.com/office/officeart/2017/3/layout/DropPinTimeline"/>
    <dgm:cxn modelId="{87260C5C-7F22-4558-8D9E-3930F73E0929}" type="presParOf" srcId="{15CB678E-1352-4FC8-8E3D-B951147216E2}" destId="{DEE564E1-9572-4CA7-B8D1-CE2CC2255F8F}" srcOrd="3" destOrd="0" presId="urn:microsoft.com/office/officeart/2017/3/layout/DropPinTimeline"/>
    <dgm:cxn modelId="{463D01A9-F081-41E7-94B3-601E95EB3D02}" type="presParOf" srcId="{15CB678E-1352-4FC8-8E3D-B951147216E2}" destId="{9CCC3391-7F86-4A81-A2F3-7C0CAA64A333}" srcOrd="4" destOrd="0" presId="urn:microsoft.com/office/officeart/2017/3/layout/DropPinTimeline"/>
    <dgm:cxn modelId="{D0AA8E35-CCCE-40DA-BDFC-05A14D2A48BF}" type="presParOf" srcId="{15CB678E-1352-4FC8-8E3D-B951147216E2}" destId="{79889BD9-00CA-425A-919D-FCB156D763F1}" srcOrd="5" destOrd="0" presId="urn:microsoft.com/office/officeart/2017/3/layout/DropPinTimeline"/>
    <dgm:cxn modelId="{13540C09-B453-4490-8228-944573653945}" type="presParOf" srcId="{F3F9FBEC-BE68-45DC-9981-DD0D538E1810}" destId="{0BA10D39-0107-440A-8499-07E04CF4F84D}" srcOrd="9" destOrd="0" presId="urn:microsoft.com/office/officeart/2017/3/layout/DropPinTimeline"/>
    <dgm:cxn modelId="{1B9D93F3-A6E4-426A-B65B-784ABE6F742C}" type="presParOf" srcId="{F3F9FBEC-BE68-45DC-9981-DD0D538E1810}" destId="{C264515C-8137-4824-BD28-C5E0E64E3056}" srcOrd="10" destOrd="0" presId="urn:microsoft.com/office/officeart/2017/3/layout/DropPinTimeline"/>
    <dgm:cxn modelId="{1A976C84-4362-4511-9CD0-80D35EF4B232}" type="presParOf" srcId="{C264515C-8137-4824-BD28-C5E0E64E3056}" destId="{67351106-0357-4AA3-9581-76AD429D440F}" srcOrd="0" destOrd="0" presId="urn:microsoft.com/office/officeart/2017/3/layout/DropPinTimeline"/>
    <dgm:cxn modelId="{A7A8098B-941C-4476-B307-A2F625A78425}" type="presParOf" srcId="{C264515C-8137-4824-BD28-C5E0E64E3056}" destId="{7F8E72A7-2DF1-4734-B2A6-EEBA31EA5B79}" srcOrd="1" destOrd="0" presId="urn:microsoft.com/office/officeart/2017/3/layout/DropPinTimeline"/>
    <dgm:cxn modelId="{5B31C87F-2DEA-4B1C-9BC7-1730BE7FB83C}" type="presParOf" srcId="{7F8E72A7-2DF1-4734-B2A6-EEBA31EA5B79}" destId="{5A400E4C-4204-4573-B38D-C3DD9E91811D}" srcOrd="0" destOrd="0" presId="urn:microsoft.com/office/officeart/2017/3/layout/DropPinTimeline"/>
    <dgm:cxn modelId="{4D55036E-0400-4F25-87B4-EDE7DB10787E}" type="presParOf" srcId="{7F8E72A7-2DF1-4734-B2A6-EEBA31EA5B79}" destId="{2A60B8D6-BDDF-45FC-8964-153CD4C4EF76}" srcOrd="1" destOrd="0" presId="urn:microsoft.com/office/officeart/2017/3/layout/DropPinTimeline"/>
    <dgm:cxn modelId="{727AD8DC-1CE5-4588-A227-3E1878E4B00F}" type="presParOf" srcId="{C264515C-8137-4824-BD28-C5E0E64E3056}" destId="{48560434-E013-40FB-B103-3939174364E7}" srcOrd="2" destOrd="0" presId="urn:microsoft.com/office/officeart/2017/3/layout/DropPinTimeline"/>
    <dgm:cxn modelId="{C468409E-F55A-476F-A396-34392B4A58D8}" type="presParOf" srcId="{C264515C-8137-4824-BD28-C5E0E64E3056}" destId="{A0BDD325-43A1-4A06-8097-45C681F1C2E1}" srcOrd="3" destOrd="0" presId="urn:microsoft.com/office/officeart/2017/3/layout/DropPinTimeline"/>
    <dgm:cxn modelId="{FC8B1408-B861-45F4-95E4-C0B7A8FD4CFD}" type="presParOf" srcId="{C264515C-8137-4824-BD28-C5E0E64E3056}" destId="{97545FB8-297C-4A87-B384-CCE9D9874C3F}" srcOrd="4" destOrd="0" presId="urn:microsoft.com/office/officeart/2017/3/layout/DropPinTimeline"/>
    <dgm:cxn modelId="{C2801FBB-34BF-4847-BF41-936B872D07CF}" type="presParOf" srcId="{C264515C-8137-4824-BD28-C5E0E64E3056}" destId="{4B668499-4255-4737-82A6-BEE91B544F0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C0C8C-C3F2-4CC1-829D-FB718EA0CBAE}">
      <dsp:nvSpPr>
        <dsp:cNvPr id="0" name=""/>
        <dsp:cNvSpPr/>
      </dsp:nvSpPr>
      <dsp:spPr>
        <a:xfrm>
          <a:off x="2286317" y="2165742"/>
          <a:ext cx="1443990" cy="144399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6B5A78-6791-41A7-970B-BBBD591572E3}">
      <dsp:nvSpPr>
        <dsp:cNvPr id="0" name=""/>
        <dsp:cNvSpPr/>
      </dsp:nvSpPr>
      <dsp:spPr>
        <a:xfrm>
          <a:off x="1860575" y="1087900"/>
          <a:ext cx="2295474" cy="9832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1022350">
            <a:lnSpc>
              <a:spcPct val="90000"/>
            </a:lnSpc>
            <a:spcBef>
              <a:spcPct val="0"/>
            </a:spcBef>
            <a:spcAft>
              <a:spcPct val="35000"/>
            </a:spcAft>
            <a:buNone/>
          </a:pPr>
          <a:r>
            <a:rPr lang="nl-NL" sz="2300" kern="1200" dirty="0"/>
            <a:t>Natuurlijke waarde</a:t>
          </a:r>
        </a:p>
        <a:p>
          <a:pPr marL="171450" lvl="1" indent="-171450" algn="l" defTabSz="800100">
            <a:lnSpc>
              <a:spcPct val="90000"/>
            </a:lnSpc>
            <a:spcBef>
              <a:spcPct val="0"/>
            </a:spcBef>
            <a:spcAft>
              <a:spcPct val="15000"/>
            </a:spcAft>
            <a:buChar char="•"/>
          </a:pPr>
          <a:endParaRPr lang="nl-NL" sz="1800" kern="1200" dirty="0"/>
        </a:p>
      </dsp:txBody>
      <dsp:txXfrm>
        <a:off x="1860575" y="1087900"/>
        <a:ext cx="2295474" cy="983261"/>
      </dsp:txXfrm>
    </dsp:sp>
    <dsp:sp modelId="{274F6326-E4F3-4763-ACCC-59786DE52404}">
      <dsp:nvSpPr>
        <dsp:cNvPr id="0" name=""/>
        <dsp:cNvSpPr/>
      </dsp:nvSpPr>
      <dsp:spPr>
        <a:xfrm>
          <a:off x="2755012" y="2436373"/>
          <a:ext cx="1443990" cy="144399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ED3455-7964-486A-B24D-818D4F81E439}">
      <dsp:nvSpPr>
        <dsp:cNvPr id="0" name=""/>
        <dsp:cNvSpPr/>
      </dsp:nvSpPr>
      <dsp:spPr>
        <a:xfrm>
          <a:off x="4306098" y="2024340"/>
          <a:ext cx="1710526" cy="10769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Menselijke waarde</a:t>
          </a:r>
        </a:p>
      </dsp:txBody>
      <dsp:txXfrm>
        <a:off x="4306098" y="2024340"/>
        <a:ext cx="1710526" cy="1076905"/>
      </dsp:txXfrm>
    </dsp:sp>
    <dsp:sp modelId="{FBE1B233-50F7-4070-ADEB-C6420A0ED4A6}">
      <dsp:nvSpPr>
        <dsp:cNvPr id="0" name=""/>
        <dsp:cNvSpPr/>
      </dsp:nvSpPr>
      <dsp:spPr>
        <a:xfrm>
          <a:off x="2755012" y="2977636"/>
          <a:ext cx="1443990" cy="144399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C66F8A-E413-47D4-9E51-18F174D80EB2}">
      <dsp:nvSpPr>
        <dsp:cNvPr id="0" name=""/>
        <dsp:cNvSpPr/>
      </dsp:nvSpPr>
      <dsp:spPr>
        <a:xfrm>
          <a:off x="4306098" y="3630334"/>
          <a:ext cx="1710526" cy="120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Sociaal-Relationele waarde</a:t>
          </a:r>
        </a:p>
      </dsp:txBody>
      <dsp:txXfrm>
        <a:off x="4306098" y="3630334"/>
        <a:ext cx="1710526" cy="1203325"/>
      </dsp:txXfrm>
    </dsp:sp>
    <dsp:sp modelId="{837EF41E-1D01-4EC8-9174-6AEEE6378D3A}">
      <dsp:nvSpPr>
        <dsp:cNvPr id="0" name=""/>
        <dsp:cNvSpPr/>
      </dsp:nvSpPr>
      <dsp:spPr>
        <a:xfrm>
          <a:off x="2286317" y="3248735"/>
          <a:ext cx="1443990" cy="144399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3721D2-5F2F-4981-833C-7974A32EE2FB}">
      <dsp:nvSpPr>
        <dsp:cNvPr id="0" name=""/>
        <dsp:cNvSpPr/>
      </dsp:nvSpPr>
      <dsp:spPr>
        <a:xfrm>
          <a:off x="2105818" y="4786837"/>
          <a:ext cx="1804987" cy="9832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Intellectuele waarde</a:t>
          </a:r>
        </a:p>
      </dsp:txBody>
      <dsp:txXfrm>
        <a:off x="2105818" y="4786837"/>
        <a:ext cx="1804987" cy="983261"/>
      </dsp:txXfrm>
    </dsp:sp>
    <dsp:sp modelId="{4ADC7BFA-D60A-4442-A10F-295F0AE47257}">
      <dsp:nvSpPr>
        <dsp:cNvPr id="0" name=""/>
        <dsp:cNvSpPr/>
      </dsp:nvSpPr>
      <dsp:spPr>
        <a:xfrm>
          <a:off x="1817622" y="2977636"/>
          <a:ext cx="1443990" cy="144399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D94A8CC-DAFC-4375-AF2D-D0AB5AB0ED3C}">
      <dsp:nvSpPr>
        <dsp:cNvPr id="0" name=""/>
        <dsp:cNvSpPr/>
      </dsp:nvSpPr>
      <dsp:spPr>
        <a:xfrm>
          <a:off x="0" y="3630334"/>
          <a:ext cx="1710526" cy="120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Financiële waarde</a:t>
          </a:r>
        </a:p>
      </dsp:txBody>
      <dsp:txXfrm>
        <a:off x="0" y="3630334"/>
        <a:ext cx="1710526" cy="1203325"/>
      </dsp:txXfrm>
    </dsp:sp>
    <dsp:sp modelId="{10C5EDD1-3482-4C84-A078-6240B33044EB}">
      <dsp:nvSpPr>
        <dsp:cNvPr id="0" name=""/>
        <dsp:cNvSpPr/>
      </dsp:nvSpPr>
      <dsp:spPr>
        <a:xfrm>
          <a:off x="1817622" y="2436373"/>
          <a:ext cx="1443990" cy="144399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0328B34-B9D2-4FDD-A004-33D97E326ABA}">
      <dsp:nvSpPr>
        <dsp:cNvPr id="0" name=""/>
        <dsp:cNvSpPr/>
      </dsp:nvSpPr>
      <dsp:spPr>
        <a:xfrm>
          <a:off x="0" y="2024340"/>
          <a:ext cx="1710526" cy="120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Materiële waarde</a:t>
          </a:r>
        </a:p>
      </dsp:txBody>
      <dsp:txXfrm>
        <a:off x="0" y="2024340"/>
        <a:ext cx="1710526" cy="1203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C0C8C-C3F2-4CC1-829D-FB718EA0CBAE}">
      <dsp:nvSpPr>
        <dsp:cNvPr id="0" name=""/>
        <dsp:cNvSpPr/>
      </dsp:nvSpPr>
      <dsp:spPr>
        <a:xfrm>
          <a:off x="2286317" y="2165742"/>
          <a:ext cx="1443990" cy="144399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6B5A78-6791-41A7-970B-BBBD591572E3}">
      <dsp:nvSpPr>
        <dsp:cNvPr id="0" name=""/>
        <dsp:cNvSpPr/>
      </dsp:nvSpPr>
      <dsp:spPr>
        <a:xfrm>
          <a:off x="1860575" y="1087900"/>
          <a:ext cx="2295474" cy="9832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1022350">
            <a:lnSpc>
              <a:spcPct val="90000"/>
            </a:lnSpc>
            <a:spcBef>
              <a:spcPct val="0"/>
            </a:spcBef>
            <a:spcAft>
              <a:spcPct val="35000"/>
            </a:spcAft>
            <a:buNone/>
          </a:pPr>
          <a:r>
            <a:rPr lang="nl-NL" sz="2300" kern="1200" dirty="0"/>
            <a:t>Natuurlijke waarde</a:t>
          </a:r>
        </a:p>
        <a:p>
          <a:pPr marL="171450" lvl="1" indent="-171450" algn="l" defTabSz="800100">
            <a:lnSpc>
              <a:spcPct val="90000"/>
            </a:lnSpc>
            <a:spcBef>
              <a:spcPct val="0"/>
            </a:spcBef>
            <a:spcAft>
              <a:spcPct val="15000"/>
            </a:spcAft>
            <a:buChar char="•"/>
          </a:pPr>
          <a:endParaRPr lang="nl-NL" sz="1800" kern="1200" dirty="0"/>
        </a:p>
      </dsp:txBody>
      <dsp:txXfrm>
        <a:off x="1860575" y="1087900"/>
        <a:ext cx="2295474" cy="983261"/>
      </dsp:txXfrm>
    </dsp:sp>
    <dsp:sp modelId="{274F6326-E4F3-4763-ACCC-59786DE52404}">
      <dsp:nvSpPr>
        <dsp:cNvPr id="0" name=""/>
        <dsp:cNvSpPr/>
      </dsp:nvSpPr>
      <dsp:spPr>
        <a:xfrm>
          <a:off x="2755012" y="2436373"/>
          <a:ext cx="1443990" cy="144399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ED3455-7964-486A-B24D-818D4F81E439}">
      <dsp:nvSpPr>
        <dsp:cNvPr id="0" name=""/>
        <dsp:cNvSpPr/>
      </dsp:nvSpPr>
      <dsp:spPr>
        <a:xfrm>
          <a:off x="4306098" y="2024340"/>
          <a:ext cx="1710526" cy="10769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Menselijke waarde</a:t>
          </a:r>
        </a:p>
      </dsp:txBody>
      <dsp:txXfrm>
        <a:off x="4306098" y="2024340"/>
        <a:ext cx="1710526" cy="1076905"/>
      </dsp:txXfrm>
    </dsp:sp>
    <dsp:sp modelId="{FBE1B233-50F7-4070-ADEB-C6420A0ED4A6}">
      <dsp:nvSpPr>
        <dsp:cNvPr id="0" name=""/>
        <dsp:cNvSpPr/>
      </dsp:nvSpPr>
      <dsp:spPr>
        <a:xfrm>
          <a:off x="2755012" y="2977636"/>
          <a:ext cx="1443990" cy="144399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C66F8A-E413-47D4-9E51-18F174D80EB2}">
      <dsp:nvSpPr>
        <dsp:cNvPr id="0" name=""/>
        <dsp:cNvSpPr/>
      </dsp:nvSpPr>
      <dsp:spPr>
        <a:xfrm>
          <a:off x="4306098" y="3630334"/>
          <a:ext cx="1710526" cy="120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Sociaal-Relationele waarde</a:t>
          </a:r>
        </a:p>
      </dsp:txBody>
      <dsp:txXfrm>
        <a:off x="4306098" y="3630334"/>
        <a:ext cx="1710526" cy="1203325"/>
      </dsp:txXfrm>
    </dsp:sp>
    <dsp:sp modelId="{837EF41E-1D01-4EC8-9174-6AEEE6378D3A}">
      <dsp:nvSpPr>
        <dsp:cNvPr id="0" name=""/>
        <dsp:cNvSpPr/>
      </dsp:nvSpPr>
      <dsp:spPr>
        <a:xfrm>
          <a:off x="2286317" y="3248735"/>
          <a:ext cx="1443990" cy="144399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3721D2-5F2F-4981-833C-7974A32EE2FB}">
      <dsp:nvSpPr>
        <dsp:cNvPr id="0" name=""/>
        <dsp:cNvSpPr/>
      </dsp:nvSpPr>
      <dsp:spPr>
        <a:xfrm>
          <a:off x="2105818" y="4786837"/>
          <a:ext cx="1804987" cy="9832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Intellectuele waarde</a:t>
          </a:r>
        </a:p>
      </dsp:txBody>
      <dsp:txXfrm>
        <a:off x="2105818" y="4786837"/>
        <a:ext cx="1804987" cy="983261"/>
      </dsp:txXfrm>
    </dsp:sp>
    <dsp:sp modelId="{4ADC7BFA-D60A-4442-A10F-295F0AE47257}">
      <dsp:nvSpPr>
        <dsp:cNvPr id="0" name=""/>
        <dsp:cNvSpPr/>
      </dsp:nvSpPr>
      <dsp:spPr>
        <a:xfrm>
          <a:off x="1817622" y="2977636"/>
          <a:ext cx="1443990" cy="144399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D94A8CC-DAFC-4375-AF2D-D0AB5AB0ED3C}">
      <dsp:nvSpPr>
        <dsp:cNvPr id="0" name=""/>
        <dsp:cNvSpPr/>
      </dsp:nvSpPr>
      <dsp:spPr>
        <a:xfrm>
          <a:off x="0" y="3630334"/>
          <a:ext cx="1710526" cy="120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Financiële waarde</a:t>
          </a:r>
        </a:p>
      </dsp:txBody>
      <dsp:txXfrm>
        <a:off x="0" y="3630334"/>
        <a:ext cx="1710526" cy="1203325"/>
      </dsp:txXfrm>
    </dsp:sp>
    <dsp:sp modelId="{10C5EDD1-3482-4C84-A078-6240B33044EB}">
      <dsp:nvSpPr>
        <dsp:cNvPr id="0" name=""/>
        <dsp:cNvSpPr/>
      </dsp:nvSpPr>
      <dsp:spPr>
        <a:xfrm>
          <a:off x="1817622" y="2436373"/>
          <a:ext cx="1443990" cy="144399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0328B34-B9D2-4FDD-A004-33D97E326ABA}">
      <dsp:nvSpPr>
        <dsp:cNvPr id="0" name=""/>
        <dsp:cNvSpPr/>
      </dsp:nvSpPr>
      <dsp:spPr>
        <a:xfrm>
          <a:off x="0" y="2024340"/>
          <a:ext cx="1710526" cy="120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Materiële waarde</a:t>
          </a:r>
        </a:p>
      </dsp:txBody>
      <dsp:txXfrm>
        <a:off x="0" y="2024340"/>
        <a:ext cx="1710526" cy="1203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C0C8C-C3F2-4CC1-829D-FB718EA0CBAE}">
      <dsp:nvSpPr>
        <dsp:cNvPr id="0" name=""/>
        <dsp:cNvSpPr/>
      </dsp:nvSpPr>
      <dsp:spPr>
        <a:xfrm>
          <a:off x="2286317" y="2165742"/>
          <a:ext cx="1443990" cy="144399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6B5A78-6791-41A7-970B-BBBD591572E3}">
      <dsp:nvSpPr>
        <dsp:cNvPr id="0" name=""/>
        <dsp:cNvSpPr/>
      </dsp:nvSpPr>
      <dsp:spPr>
        <a:xfrm>
          <a:off x="1860575" y="1087900"/>
          <a:ext cx="2295474" cy="9832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1022350">
            <a:lnSpc>
              <a:spcPct val="90000"/>
            </a:lnSpc>
            <a:spcBef>
              <a:spcPct val="0"/>
            </a:spcBef>
            <a:spcAft>
              <a:spcPct val="35000"/>
            </a:spcAft>
            <a:buNone/>
          </a:pPr>
          <a:r>
            <a:rPr lang="nl-NL" sz="2300" kern="1200" dirty="0"/>
            <a:t>Natuurlijke waarde</a:t>
          </a:r>
        </a:p>
        <a:p>
          <a:pPr marL="171450" lvl="1" indent="-171450" algn="l" defTabSz="800100">
            <a:lnSpc>
              <a:spcPct val="90000"/>
            </a:lnSpc>
            <a:spcBef>
              <a:spcPct val="0"/>
            </a:spcBef>
            <a:spcAft>
              <a:spcPct val="15000"/>
            </a:spcAft>
            <a:buChar char="•"/>
          </a:pPr>
          <a:endParaRPr lang="nl-NL" sz="1800" kern="1200" dirty="0"/>
        </a:p>
      </dsp:txBody>
      <dsp:txXfrm>
        <a:off x="1860575" y="1087900"/>
        <a:ext cx="2295474" cy="983261"/>
      </dsp:txXfrm>
    </dsp:sp>
    <dsp:sp modelId="{274F6326-E4F3-4763-ACCC-59786DE52404}">
      <dsp:nvSpPr>
        <dsp:cNvPr id="0" name=""/>
        <dsp:cNvSpPr/>
      </dsp:nvSpPr>
      <dsp:spPr>
        <a:xfrm>
          <a:off x="2755012" y="2436373"/>
          <a:ext cx="1443990" cy="144399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ED3455-7964-486A-B24D-818D4F81E439}">
      <dsp:nvSpPr>
        <dsp:cNvPr id="0" name=""/>
        <dsp:cNvSpPr/>
      </dsp:nvSpPr>
      <dsp:spPr>
        <a:xfrm>
          <a:off x="4306098" y="2024340"/>
          <a:ext cx="1710526" cy="10769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Menselijke waarde</a:t>
          </a:r>
        </a:p>
      </dsp:txBody>
      <dsp:txXfrm>
        <a:off x="4306098" y="2024340"/>
        <a:ext cx="1710526" cy="1076905"/>
      </dsp:txXfrm>
    </dsp:sp>
    <dsp:sp modelId="{FBE1B233-50F7-4070-ADEB-C6420A0ED4A6}">
      <dsp:nvSpPr>
        <dsp:cNvPr id="0" name=""/>
        <dsp:cNvSpPr/>
      </dsp:nvSpPr>
      <dsp:spPr>
        <a:xfrm>
          <a:off x="2755012" y="2977636"/>
          <a:ext cx="1443990" cy="144399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C66F8A-E413-47D4-9E51-18F174D80EB2}">
      <dsp:nvSpPr>
        <dsp:cNvPr id="0" name=""/>
        <dsp:cNvSpPr/>
      </dsp:nvSpPr>
      <dsp:spPr>
        <a:xfrm>
          <a:off x="4306098" y="3630334"/>
          <a:ext cx="1710526" cy="120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Sociaal-Relationele waarde</a:t>
          </a:r>
        </a:p>
      </dsp:txBody>
      <dsp:txXfrm>
        <a:off x="4306098" y="3630334"/>
        <a:ext cx="1710526" cy="1203325"/>
      </dsp:txXfrm>
    </dsp:sp>
    <dsp:sp modelId="{837EF41E-1D01-4EC8-9174-6AEEE6378D3A}">
      <dsp:nvSpPr>
        <dsp:cNvPr id="0" name=""/>
        <dsp:cNvSpPr/>
      </dsp:nvSpPr>
      <dsp:spPr>
        <a:xfrm>
          <a:off x="2286317" y="3248735"/>
          <a:ext cx="1443990" cy="144399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3721D2-5F2F-4981-833C-7974A32EE2FB}">
      <dsp:nvSpPr>
        <dsp:cNvPr id="0" name=""/>
        <dsp:cNvSpPr/>
      </dsp:nvSpPr>
      <dsp:spPr>
        <a:xfrm>
          <a:off x="2105818" y="4786837"/>
          <a:ext cx="1804987" cy="9832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Intellectuele waarde</a:t>
          </a:r>
        </a:p>
      </dsp:txBody>
      <dsp:txXfrm>
        <a:off x="2105818" y="4786837"/>
        <a:ext cx="1804987" cy="983261"/>
      </dsp:txXfrm>
    </dsp:sp>
    <dsp:sp modelId="{4ADC7BFA-D60A-4442-A10F-295F0AE47257}">
      <dsp:nvSpPr>
        <dsp:cNvPr id="0" name=""/>
        <dsp:cNvSpPr/>
      </dsp:nvSpPr>
      <dsp:spPr>
        <a:xfrm>
          <a:off x="1817622" y="2977636"/>
          <a:ext cx="1443990" cy="144399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D94A8CC-DAFC-4375-AF2D-D0AB5AB0ED3C}">
      <dsp:nvSpPr>
        <dsp:cNvPr id="0" name=""/>
        <dsp:cNvSpPr/>
      </dsp:nvSpPr>
      <dsp:spPr>
        <a:xfrm>
          <a:off x="0" y="3630334"/>
          <a:ext cx="1710526" cy="120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Financiële waarde</a:t>
          </a:r>
        </a:p>
      </dsp:txBody>
      <dsp:txXfrm>
        <a:off x="0" y="3630334"/>
        <a:ext cx="1710526" cy="1203325"/>
      </dsp:txXfrm>
    </dsp:sp>
    <dsp:sp modelId="{10C5EDD1-3482-4C84-A078-6240B33044EB}">
      <dsp:nvSpPr>
        <dsp:cNvPr id="0" name=""/>
        <dsp:cNvSpPr/>
      </dsp:nvSpPr>
      <dsp:spPr>
        <a:xfrm>
          <a:off x="1817622" y="2436373"/>
          <a:ext cx="1443990" cy="144399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0328B34-B9D2-4FDD-A004-33D97E326ABA}">
      <dsp:nvSpPr>
        <dsp:cNvPr id="0" name=""/>
        <dsp:cNvSpPr/>
      </dsp:nvSpPr>
      <dsp:spPr>
        <a:xfrm>
          <a:off x="0" y="2024340"/>
          <a:ext cx="1710526" cy="120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Materiële waarde</a:t>
          </a:r>
        </a:p>
      </dsp:txBody>
      <dsp:txXfrm>
        <a:off x="0" y="2024340"/>
        <a:ext cx="1710526" cy="1203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3D267-4120-49F0-BE82-8A1363840EFE}">
      <dsp:nvSpPr>
        <dsp:cNvPr id="0" name=""/>
        <dsp:cNvSpPr/>
      </dsp:nvSpPr>
      <dsp:spPr>
        <a:xfrm>
          <a:off x="0" y="3429000"/>
          <a:ext cx="6016625"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472DEC24-C06E-41BA-BFBC-EE7869BF79FC}">
      <dsp:nvSpPr>
        <dsp:cNvPr id="0" name=""/>
        <dsp:cNvSpPr/>
      </dsp:nvSpPr>
      <dsp:spPr>
        <a:xfrm rot="8100000">
          <a:off x="88752" y="839446"/>
          <a:ext cx="405938" cy="4059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AA818-F808-48DD-812A-EEFE51519A9E}">
      <dsp:nvSpPr>
        <dsp:cNvPr id="0" name=""/>
        <dsp:cNvSpPr/>
      </dsp:nvSpPr>
      <dsp:spPr>
        <a:xfrm>
          <a:off x="133848" y="884542"/>
          <a:ext cx="315746" cy="3157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07A89AE-8DA9-46A8-8E75-68AD1A40CE2C}">
      <dsp:nvSpPr>
        <dsp:cNvPr id="0" name=""/>
        <dsp:cNvSpPr/>
      </dsp:nvSpPr>
      <dsp:spPr>
        <a:xfrm>
          <a:off x="578764" y="1399031"/>
          <a:ext cx="1155457" cy="202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err="1">
              <a:latin typeface="Calibri Light" panose="020F0302020204030204"/>
            </a:rPr>
            <a:t>Rijksbede</a:t>
          </a:r>
          <a:r>
            <a:rPr lang="en-US" sz="1100" kern="1200" dirty="0">
              <a:latin typeface="Calibri Light" panose="020F0302020204030204"/>
            </a:rPr>
            <a:t> </a:t>
          </a:r>
          <a:r>
            <a:rPr lang="en-US" sz="1100" kern="1200" dirty="0" err="1">
              <a:latin typeface="Calibri Light" panose="020F0302020204030204"/>
            </a:rPr>
            <a:t>programma</a:t>
          </a:r>
          <a:r>
            <a:rPr lang="en-US" sz="1100" kern="1200" dirty="0">
              <a:latin typeface="Calibri Light" panose="020F0302020204030204"/>
            </a:rPr>
            <a:t> Nederland </a:t>
          </a:r>
          <a:r>
            <a:rPr lang="en-US" sz="1100" kern="1200" dirty="0" err="1">
              <a:latin typeface="Calibri Light" panose="020F0302020204030204"/>
            </a:rPr>
            <a:t>circulair</a:t>
          </a:r>
          <a:endParaRPr lang="en-US" sz="1100" kern="1200" dirty="0" err="1"/>
        </a:p>
      </dsp:txBody>
      <dsp:txXfrm>
        <a:off x="578764" y="1399031"/>
        <a:ext cx="1155457" cy="2029968"/>
      </dsp:txXfrm>
    </dsp:sp>
    <dsp:sp modelId="{80D31535-9EA9-40AF-BE65-7B0759A8D405}">
      <dsp:nvSpPr>
        <dsp:cNvPr id="0" name=""/>
        <dsp:cNvSpPr/>
      </dsp:nvSpPr>
      <dsp:spPr>
        <a:xfrm>
          <a:off x="578764" y="685799"/>
          <a:ext cx="1155457" cy="71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Calibri Light" panose="020F0302020204030204"/>
            </a:rPr>
            <a:t>2016</a:t>
          </a:r>
          <a:endParaRPr lang="en-US" sz="1500" kern="1200" dirty="0"/>
        </a:p>
      </dsp:txBody>
      <dsp:txXfrm>
        <a:off x="578764" y="685799"/>
        <a:ext cx="1155457" cy="713232"/>
      </dsp:txXfrm>
    </dsp:sp>
    <dsp:sp modelId="{A19A2F1A-4303-4EFC-9727-01DCB49492A8}">
      <dsp:nvSpPr>
        <dsp:cNvPr id="0" name=""/>
        <dsp:cNvSpPr/>
      </dsp:nvSpPr>
      <dsp:spPr>
        <a:xfrm>
          <a:off x="291722" y="1399031"/>
          <a:ext cx="0" cy="202996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73552E9-0E7C-4293-9A9D-C3CF95E2B07B}">
      <dsp:nvSpPr>
        <dsp:cNvPr id="0" name=""/>
        <dsp:cNvSpPr/>
      </dsp:nvSpPr>
      <dsp:spPr>
        <a:xfrm>
          <a:off x="309628" y="3364809"/>
          <a:ext cx="103335" cy="1283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E207E-B637-4194-80E1-C4B64164B53F}">
      <dsp:nvSpPr>
        <dsp:cNvPr id="0" name=""/>
        <dsp:cNvSpPr/>
      </dsp:nvSpPr>
      <dsp:spPr>
        <a:xfrm rot="18900000">
          <a:off x="944297" y="5612614"/>
          <a:ext cx="405938" cy="4059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22BB1-A233-4DB5-9E70-495477453F41}">
      <dsp:nvSpPr>
        <dsp:cNvPr id="0" name=""/>
        <dsp:cNvSpPr/>
      </dsp:nvSpPr>
      <dsp:spPr>
        <a:xfrm>
          <a:off x="989393" y="5657710"/>
          <a:ext cx="315746" cy="3157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36149E3-58BF-4D10-A0E9-EF3BEAF3D82D}">
      <dsp:nvSpPr>
        <dsp:cNvPr id="0" name=""/>
        <dsp:cNvSpPr/>
      </dsp:nvSpPr>
      <dsp:spPr>
        <a:xfrm>
          <a:off x="1434308" y="3429000"/>
          <a:ext cx="1155457" cy="202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err="1">
              <a:latin typeface="Calibri Light" panose="020F0302020204030204"/>
            </a:rPr>
            <a:t>Grondstoffenakkoord</a:t>
          </a:r>
          <a:endParaRPr lang="en-US" sz="1100" kern="1200" dirty="0" err="1"/>
        </a:p>
      </dsp:txBody>
      <dsp:txXfrm>
        <a:off x="1434308" y="3429000"/>
        <a:ext cx="1155457" cy="2029967"/>
      </dsp:txXfrm>
    </dsp:sp>
    <dsp:sp modelId="{4729D0AE-A97D-4105-BCEA-44BF20F1EA7C}">
      <dsp:nvSpPr>
        <dsp:cNvPr id="0" name=""/>
        <dsp:cNvSpPr/>
      </dsp:nvSpPr>
      <dsp:spPr>
        <a:xfrm>
          <a:off x="1434308" y="5458967"/>
          <a:ext cx="1155457" cy="71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Calibri Light" panose="020F0302020204030204"/>
            </a:rPr>
            <a:t>2017 </a:t>
          </a:r>
          <a:endParaRPr lang="en-US" sz="1500" kern="1200" dirty="0"/>
        </a:p>
      </dsp:txBody>
      <dsp:txXfrm>
        <a:off x="1434308" y="5458967"/>
        <a:ext cx="1155457" cy="713232"/>
      </dsp:txXfrm>
    </dsp:sp>
    <dsp:sp modelId="{120D80E3-45D3-4A1E-8E94-3612D9795FDC}">
      <dsp:nvSpPr>
        <dsp:cNvPr id="0" name=""/>
        <dsp:cNvSpPr/>
      </dsp:nvSpPr>
      <dsp:spPr>
        <a:xfrm>
          <a:off x="1147266" y="3429000"/>
          <a:ext cx="0" cy="202996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0E28A5-0C62-40D4-A4C6-4B8421C859B5}">
      <dsp:nvSpPr>
        <dsp:cNvPr id="0" name=""/>
        <dsp:cNvSpPr/>
      </dsp:nvSpPr>
      <dsp:spPr>
        <a:xfrm>
          <a:off x="1165172" y="3364809"/>
          <a:ext cx="103335" cy="1283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F6C8A-48E5-4D4B-A289-B80EFA8DF9B6}">
      <dsp:nvSpPr>
        <dsp:cNvPr id="0" name=""/>
        <dsp:cNvSpPr/>
      </dsp:nvSpPr>
      <dsp:spPr>
        <a:xfrm rot="8100000">
          <a:off x="1799841" y="839446"/>
          <a:ext cx="405938" cy="4059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330EC-6DA9-47EF-B5CC-8BEF79D6A56A}">
      <dsp:nvSpPr>
        <dsp:cNvPr id="0" name=""/>
        <dsp:cNvSpPr/>
      </dsp:nvSpPr>
      <dsp:spPr>
        <a:xfrm>
          <a:off x="1844938" y="884542"/>
          <a:ext cx="315746" cy="3157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203C8B8-CA7C-4EB2-97CD-45F46E78319B}">
      <dsp:nvSpPr>
        <dsp:cNvPr id="0" name=""/>
        <dsp:cNvSpPr/>
      </dsp:nvSpPr>
      <dsp:spPr>
        <a:xfrm>
          <a:off x="2289853" y="1399031"/>
          <a:ext cx="1155457" cy="202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err="1">
              <a:latin typeface="Calibri Light" panose="020F0302020204030204"/>
            </a:rPr>
            <a:t>Inzoomen</a:t>
          </a:r>
          <a:r>
            <a:rPr lang="en-US" sz="1100" kern="1200" dirty="0">
              <a:latin typeface="Calibri Light" panose="020F0302020204030204"/>
            </a:rPr>
            <a:t> op 5 </a:t>
          </a:r>
          <a:r>
            <a:rPr lang="en-US" sz="1100" kern="1200" dirty="0" err="1">
              <a:latin typeface="Calibri Light" panose="020F0302020204030204"/>
            </a:rPr>
            <a:t>sectoren</a:t>
          </a:r>
          <a:endParaRPr lang="en-US" sz="1100" kern="1200" dirty="0" err="1"/>
        </a:p>
      </dsp:txBody>
      <dsp:txXfrm>
        <a:off x="2289853" y="1399031"/>
        <a:ext cx="1155457" cy="2029968"/>
      </dsp:txXfrm>
    </dsp:sp>
    <dsp:sp modelId="{6FA6E75C-1476-4D3E-AF5F-61BB823253EB}">
      <dsp:nvSpPr>
        <dsp:cNvPr id="0" name=""/>
        <dsp:cNvSpPr/>
      </dsp:nvSpPr>
      <dsp:spPr>
        <a:xfrm>
          <a:off x="2289853" y="685799"/>
          <a:ext cx="1155457" cy="71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Calibri Light" panose="020F0302020204030204"/>
            </a:rPr>
            <a:t>2018</a:t>
          </a:r>
          <a:endParaRPr lang="en-US" sz="1500" kern="1200" dirty="0"/>
        </a:p>
      </dsp:txBody>
      <dsp:txXfrm>
        <a:off x="2289853" y="685799"/>
        <a:ext cx="1155457" cy="713232"/>
      </dsp:txXfrm>
    </dsp:sp>
    <dsp:sp modelId="{8D0586AA-E0EC-46F7-979B-029806F01523}">
      <dsp:nvSpPr>
        <dsp:cNvPr id="0" name=""/>
        <dsp:cNvSpPr/>
      </dsp:nvSpPr>
      <dsp:spPr>
        <a:xfrm>
          <a:off x="2002811" y="1399031"/>
          <a:ext cx="0" cy="202996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A14A8E-C722-4C85-B8A1-7E0101BAFCD2}">
      <dsp:nvSpPr>
        <dsp:cNvPr id="0" name=""/>
        <dsp:cNvSpPr/>
      </dsp:nvSpPr>
      <dsp:spPr>
        <a:xfrm>
          <a:off x="2020717" y="3364809"/>
          <a:ext cx="103335" cy="1283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D87B7-DFE3-410F-BAC1-E4AD016C7912}">
      <dsp:nvSpPr>
        <dsp:cNvPr id="0" name=""/>
        <dsp:cNvSpPr/>
      </dsp:nvSpPr>
      <dsp:spPr>
        <a:xfrm rot="18900000">
          <a:off x="2655386" y="5612614"/>
          <a:ext cx="405938" cy="4059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47ACC-617A-4745-94B4-597A9B5CCC4B}">
      <dsp:nvSpPr>
        <dsp:cNvPr id="0" name=""/>
        <dsp:cNvSpPr/>
      </dsp:nvSpPr>
      <dsp:spPr>
        <a:xfrm>
          <a:off x="2700482" y="5657710"/>
          <a:ext cx="315746" cy="3157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A95C4C1-934C-4A78-8519-91E3DBAC693C}">
      <dsp:nvSpPr>
        <dsp:cNvPr id="0" name=""/>
        <dsp:cNvSpPr/>
      </dsp:nvSpPr>
      <dsp:spPr>
        <a:xfrm>
          <a:off x="3145398" y="3429000"/>
          <a:ext cx="1155457" cy="202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0" kern="1200" dirty="0" err="1">
              <a:latin typeface="Calibri Light" panose="020F0302020204030204"/>
            </a:rPr>
            <a:t>Uitvoeringsprogramma</a:t>
          </a:r>
          <a:r>
            <a:rPr lang="en-US" sz="1100" b="0" kern="1200" dirty="0">
              <a:latin typeface="Calibri Light" panose="020F0302020204030204"/>
            </a:rPr>
            <a:t> 2019-2023</a:t>
          </a:r>
        </a:p>
      </dsp:txBody>
      <dsp:txXfrm>
        <a:off x="3145398" y="3429000"/>
        <a:ext cx="1155457" cy="2029967"/>
      </dsp:txXfrm>
    </dsp:sp>
    <dsp:sp modelId="{7205D1BB-88E7-42F6-A340-43F217FF8F51}">
      <dsp:nvSpPr>
        <dsp:cNvPr id="0" name=""/>
        <dsp:cNvSpPr/>
      </dsp:nvSpPr>
      <dsp:spPr>
        <a:xfrm>
          <a:off x="3145398" y="5458967"/>
          <a:ext cx="1155457" cy="71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0" kern="1200" dirty="0">
              <a:latin typeface="Calibri Light" panose="020F0302020204030204"/>
            </a:rPr>
            <a:t>2019</a:t>
          </a:r>
          <a:endParaRPr lang="en-US" sz="1500" b="1" kern="1200" dirty="0">
            <a:latin typeface="Calibri Light" panose="020F0302020204030204"/>
          </a:endParaRPr>
        </a:p>
      </dsp:txBody>
      <dsp:txXfrm>
        <a:off x="3145398" y="5458967"/>
        <a:ext cx="1155457" cy="713232"/>
      </dsp:txXfrm>
    </dsp:sp>
    <dsp:sp modelId="{D1B401C4-A0BA-4FE1-90A3-650A39A20889}">
      <dsp:nvSpPr>
        <dsp:cNvPr id="0" name=""/>
        <dsp:cNvSpPr/>
      </dsp:nvSpPr>
      <dsp:spPr>
        <a:xfrm>
          <a:off x="2858356" y="3429000"/>
          <a:ext cx="0" cy="202996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7659A39-77A9-4F99-B8C1-89BE2F094491}">
      <dsp:nvSpPr>
        <dsp:cNvPr id="0" name=""/>
        <dsp:cNvSpPr/>
      </dsp:nvSpPr>
      <dsp:spPr>
        <a:xfrm>
          <a:off x="2876262" y="3364809"/>
          <a:ext cx="103335" cy="1283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C5C6B-FB0C-4D96-B4E7-BF23CBD6EB5D}">
      <dsp:nvSpPr>
        <dsp:cNvPr id="0" name=""/>
        <dsp:cNvSpPr/>
      </dsp:nvSpPr>
      <dsp:spPr>
        <a:xfrm rot="8100000">
          <a:off x="3510931" y="839446"/>
          <a:ext cx="405938" cy="4059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5BA85-2E57-4427-AC0A-2F23FA28874C}">
      <dsp:nvSpPr>
        <dsp:cNvPr id="0" name=""/>
        <dsp:cNvSpPr/>
      </dsp:nvSpPr>
      <dsp:spPr>
        <a:xfrm>
          <a:off x="3556027" y="884542"/>
          <a:ext cx="315746" cy="3157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D817E33-64C8-43ED-B892-D5BA93CF50F0}">
      <dsp:nvSpPr>
        <dsp:cNvPr id="0" name=""/>
        <dsp:cNvSpPr/>
      </dsp:nvSpPr>
      <dsp:spPr>
        <a:xfrm>
          <a:off x="4000942" y="1399031"/>
          <a:ext cx="1155457" cy="202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0" kern="1200" dirty="0">
              <a:latin typeface="Calibri Light" panose="020F0302020204030204"/>
            </a:rPr>
            <a:t>50% minder gebruik van grondstoffen</a:t>
          </a:r>
        </a:p>
      </dsp:txBody>
      <dsp:txXfrm>
        <a:off x="4000942" y="1399031"/>
        <a:ext cx="1155457" cy="2029968"/>
      </dsp:txXfrm>
    </dsp:sp>
    <dsp:sp modelId="{DEE564E1-9572-4CA7-B8D1-CE2CC2255F8F}">
      <dsp:nvSpPr>
        <dsp:cNvPr id="0" name=""/>
        <dsp:cNvSpPr/>
      </dsp:nvSpPr>
      <dsp:spPr>
        <a:xfrm>
          <a:off x="4000942" y="685799"/>
          <a:ext cx="1155457" cy="71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0" kern="1200" dirty="0">
              <a:latin typeface="Calibri Light" panose="020F0302020204030204"/>
            </a:rPr>
            <a:t>2030</a:t>
          </a:r>
        </a:p>
      </dsp:txBody>
      <dsp:txXfrm>
        <a:off x="4000942" y="685799"/>
        <a:ext cx="1155457" cy="713232"/>
      </dsp:txXfrm>
    </dsp:sp>
    <dsp:sp modelId="{9CCC3391-7F86-4A81-A2F3-7C0CAA64A333}">
      <dsp:nvSpPr>
        <dsp:cNvPr id="0" name=""/>
        <dsp:cNvSpPr/>
      </dsp:nvSpPr>
      <dsp:spPr>
        <a:xfrm>
          <a:off x="3713900" y="1399031"/>
          <a:ext cx="0" cy="202996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2948420-8047-4C9A-A1EC-2D505CB3AD05}">
      <dsp:nvSpPr>
        <dsp:cNvPr id="0" name=""/>
        <dsp:cNvSpPr/>
      </dsp:nvSpPr>
      <dsp:spPr>
        <a:xfrm>
          <a:off x="3731807" y="3364809"/>
          <a:ext cx="103335" cy="1283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00E4C-4204-4573-B38D-C3DD9E91811D}">
      <dsp:nvSpPr>
        <dsp:cNvPr id="0" name=""/>
        <dsp:cNvSpPr/>
      </dsp:nvSpPr>
      <dsp:spPr>
        <a:xfrm rot="18900000">
          <a:off x="4366476" y="5612614"/>
          <a:ext cx="405938" cy="4059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0B8D6-BDDF-45FC-8964-153CD4C4EF76}">
      <dsp:nvSpPr>
        <dsp:cNvPr id="0" name=""/>
        <dsp:cNvSpPr/>
      </dsp:nvSpPr>
      <dsp:spPr>
        <a:xfrm>
          <a:off x="4411572" y="5657710"/>
          <a:ext cx="315746" cy="3157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8560434-E013-40FB-B103-3939174364E7}">
      <dsp:nvSpPr>
        <dsp:cNvPr id="0" name=""/>
        <dsp:cNvSpPr/>
      </dsp:nvSpPr>
      <dsp:spPr>
        <a:xfrm>
          <a:off x="4856487" y="3429000"/>
          <a:ext cx="1155457" cy="202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rtl="0">
            <a:lnSpc>
              <a:spcPct val="90000"/>
            </a:lnSpc>
            <a:spcBef>
              <a:spcPct val="0"/>
            </a:spcBef>
            <a:spcAft>
              <a:spcPct val="35000"/>
            </a:spcAft>
            <a:buNone/>
          </a:pPr>
          <a:r>
            <a:rPr lang="en-US" sz="1100" b="0" kern="1200" dirty="0">
              <a:latin typeface="Calibri Light" panose="020F0302020204030204"/>
            </a:rPr>
            <a:t>Een economie zonder afval</a:t>
          </a:r>
        </a:p>
      </dsp:txBody>
      <dsp:txXfrm>
        <a:off x="4856487" y="3429000"/>
        <a:ext cx="1155457" cy="2029967"/>
      </dsp:txXfrm>
    </dsp:sp>
    <dsp:sp modelId="{A0BDD325-43A1-4A06-8097-45C681F1C2E1}">
      <dsp:nvSpPr>
        <dsp:cNvPr id="0" name=""/>
        <dsp:cNvSpPr/>
      </dsp:nvSpPr>
      <dsp:spPr>
        <a:xfrm>
          <a:off x="4856487" y="5458967"/>
          <a:ext cx="1155457" cy="71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0" kern="1200" dirty="0">
              <a:latin typeface="Calibri Light" panose="020F0302020204030204"/>
            </a:rPr>
            <a:t>2050</a:t>
          </a:r>
        </a:p>
      </dsp:txBody>
      <dsp:txXfrm>
        <a:off x="4856487" y="5458967"/>
        <a:ext cx="1155457" cy="713232"/>
      </dsp:txXfrm>
    </dsp:sp>
    <dsp:sp modelId="{97545FB8-297C-4A87-B384-CCE9D9874C3F}">
      <dsp:nvSpPr>
        <dsp:cNvPr id="0" name=""/>
        <dsp:cNvSpPr/>
      </dsp:nvSpPr>
      <dsp:spPr>
        <a:xfrm>
          <a:off x="4569445" y="3429000"/>
          <a:ext cx="0" cy="202996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7351106-0357-4AA3-9581-76AD429D440F}">
      <dsp:nvSpPr>
        <dsp:cNvPr id="0" name=""/>
        <dsp:cNvSpPr/>
      </dsp:nvSpPr>
      <dsp:spPr>
        <a:xfrm>
          <a:off x="4587351" y="3364809"/>
          <a:ext cx="103335" cy="1283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4E407-B20C-4AB2-83A9-6DEB23D72E6B}" type="datetimeFigureOut">
              <a:rPr lang="nl-NL" smtClean="0"/>
              <a:t>6-3-2023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A1C72-93C5-4961-B8B1-E1C2B63FAFA5}" type="slidenum">
              <a:rPr lang="nl-NL" smtClean="0"/>
              <a:t>‹nr.›</a:t>
            </a:fld>
            <a:endParaRPr lang="nl-NL"/>
          </a:p>
        </p:txBody>
      </p:sp>
    </p:spTree>
    <p:extLst>
      <p:ext uri="{BB962C8B-B14F-4D97-AF65-F5344CB8AC3E}">
        <p14:creationId xmlns:p14="http://schemas.microsoft.com/office/powerpoint/2010/main" val="359512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vpro_vesta"/>
              </a:rPr>
              <a:t>De energietransitie is de meest tastbare en ook de meest vergevorderde overgang van allemaal. </a:t>
            </a:r>
            <a:r>
              <a:rPr lang="nl-NL" b="0" i="0" dirty="0" err="1">
                <a:solidFill>
                  <a:srgbClr val="333333"/>
                </a:solidFill>
                <a:effectLst/>
                <a:latin typeface="vpro_vesta"/>
              </a:rPr>
              <a:t>Olieboorplatformen</a:t>
            </a:r>
            <a:r>
              <a:rPr lang="nl-NL" b="0" i="0" dirty="0">
                <a:solidFill>
                  <a:srgbClr val="333333"/>
                </a:solidFill>
                <a:effectLst/>
                <a:latin typeface="vpro_vesta"/>
              </a:rPr>
              <a:t> worden gesloopt, kolencentrales gesloten en fossiele bedrijven afgewaardeerd op de financiële markten. Zon- en windenergie groeien in razend tempo. Een tempo dat nog meer zal gaan versnellen.</a:t>
            </a:r>
          </a:p>
          <a:p>
            <a:pPr algn="l"/>
            <a:r>
              <a:rPr lang="nl-NL" b="0" i="0" dirty="0">
                <a:solidFill>
                  <a:srgbClr val="333333"/>
                </a:solidFill>
                <a:effectLst/>
                <a:latin typeface="vpro_vesta"/>
              </a:rPr>
              <a:t>Voor Nederland zijn de benodigde investeringen tot 2050 geschat op 100 miljard euro. Ter vergelijking: het bruto binnenlands product van Nederland in het jaar 2020 bedroeg 800 miljard euro. Best een koopje dus.</a:t>
            </a:r>
          </a:p>
          <a:p>
            <a:pPr algn="l"/>
            <a:r>
              <a:rPr lang="nl-NL" b="0" i="0" dirty="0">
                <a:solidFill>
                  <a:srgbClr val="333333"/>
                </a:solidFill>
                <a:effectLst/>
                <a:latin typeface="vpro_vesta"/>
              </a:rPr>
              <a:t>Ook in de Verenigde Staten is, ondanks het aantreden van oud-president Donald </a:t>
            </a:r>
            <a:r>
              <a:rPr lang="nl-NL" b="0" i="0" dirty="0" err="1">
                <a:solidFill>
                  <a:srgbClr val="333333"/>
                </a:solidFill>
                <a:effectLst/>
                <a:latin typeface="vpro_vesta"/>
              </a:rPr>
              <a:t>Trump</a:t>
            </a:r>
            <a:r>
              <a:rPr lang="nl-NL" b="0" i="0" dirty="0">
                <a:solidFill>
                  <a:srgbClr val="333333"/>
                </a:solidFill>
                <a:effectLst/>
                <a:latin typeface="vpro_vesta"/>
              </a:rPr>
              <a:t>, meer dan ooit geïnvesteerd in hernieuwbare energie. Een teken dat transities grotendeels autonome processen zijn die individuen niet zomaar kunnen stoppen.</a:t>
            </a:r>
          </a:p>
          <a:p>
            <a:pPr algn="l"/>
            <a:r>
              <a:rPr lang="nl-NL" b="0" i="0" dirty="0">
                <a:solidFill>
                  <a:srgbClr val="333333"/>
                </a:solidFill>
                <a:effectLst/>
                <a:latin typeface="vpro_vesta"/>
              </a:rPr>
              <a:t>De grote uitdaging: lukt het om onze toekomstige energievoorziening bottom-up in te richten, of laten we grote bedrijven en investeerders er opnieuw vandoor gaan met de baten?</a:t>
            </a:r>
          </a:p>
          <a:p>
            <a:pPr algn="l"/>
            <a:endParaRPr lang="nl-NL" b="0" i="0" dirty="0">
              <a:solidFill>
                <a:srgbClr val="333333"/>
              </a:solidFill>
              <a:effectLst/>
              <a:latin typeface="vpro_vesta"/>
            </a:endParaRPr>
          </a:p>
          <a:p>
            <a:pPr algn="l"/>
            <a:r>
              <a:rPr lang="nl-NL" b="0" i="0" dirty="0">
                <a:solidFill>
                  <a:srgbClr val="333333"/>
                </a:solidFill>
                <a:effectLst/>
                <a:latin typeface="vpro_vesta"/>
              </a:rPr>
              <a:t>https://www.tno.nl/nl/duurzaam/systeemtransitie/transitie-duurzaam-energiesysteem/energietransitie/</a:t>
            </a:r>
          </a:p>
          <a:p>
            <a:pPr algn="l"/>
            <a:endParaRPr lang="nl-NL" b="0" i="0" dirty="0">
              <a:solidFill>
                <a:srgbClr val="333333"/>
              </a:solidFill>
              <a:effectLst/>
              <a:latin typeface="vpro_vesta"/>
            </a:endParaRPr>
          </a:p>
          <a:p>
            <a:pPr algn="l"/>
            <a:endParaRPr lang="nl-NL" b="0" i="0" dirty="0">
              <a:solidFill>
                <a:srgbClr val="333333"/>
              </a:solidFill>
              <a:effectLst/>
              <a:latin typeface="vpro_vesta"/>
            </a:endParaRPr>
          </a:p>
          <a:p>
            <a:pPr algn="l"/>
            <a:endParaRPr lang="nl-NL" b="0" i="0" dirty="0">
              <a:solidFill>
                <a:srgbClr val="333333"/>
              </a:solidFill>
              <a:effectLst/>
              <a:latin typeface="vpro_vesta"/>
            </a:endParaRPr>
          </a:p>
          <a:p>
            <a:pPr algn="l"/>
            <a:endParaRPr lang="nl-NL" b="0" i="0" dirty="0">
              <a:solidFill>
                <a:srgbClr val="333333"/>
              </a:solidFill>
              <a:effectLst/>
              <a:latin typeface="vpro_vesta"/>
            </a:endParaRPr>
          </a:p>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8</a:t>
            </a:fld>
            <a:endParaRPr lang="nl-NL"/>
          </a:p>
        </p:txBody>
      </p:sp>
    </p:spTree>
    <p:extLst>
      <p:ext uri="{BB962C8B-B14F-4D97-AF65-F5344CB8AC3E}">
        <p14:creationId xmlns:p14="http://schemas.microsoft.com/office/powerpoint/2010/main" val="136955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17</a:t>
            </a:fld>
            <a:endParaRPr lang="nl-NL"/>
          </a:p>
        </p:txBody>
      </p:sp>
    </p:spTree>
    <p:extLst>
      <p:ext uri="{BB962C8B-B14F-4D97-AF65-F5344CB8AC3E}">
        <p14:creationId xmlns:p14="http://schemas.microsoft.com/office/powerpoint/2010/main" val="396007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18</a:t>
            </a:fld>
            <a:endParaRPr lang="nl-NL"/>
          </a:p>
        </p:txBody>
      </p:sp>
    </p:spTree>
    <p:extLst>
      <p:ext uri="{BB962C8B-B14F-4D97-AF65-F5344CB8AC3E}">
        <p14:creationId xmlns:p14="http://schemas.microsoft.com/office/powerpoint/2010/main" val="359011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98685-8AFA-4272-81A9-95D9A7DD859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9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9</a:t>
            </a:fld>
            <a:endParaRPr lang="nl-NL"/>
          </a:p>
        </p:txBody>
      </p:sp>
    </p:spTree>
    <p:extLst>
      <p:ext uri="{BB962C8B-B14F-4D97-AF65-F5344CB8AC3E}">
        <p14:creationId xmlns:p14="http://schemas.microsoft.com/office/powerpoint/2010/main" val="120360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vpro_vesta"/>
              </a:rPr>
              <a:t>Ook windturbines, elektrische auto’s en zonnepanelen moeten ergens van worden gemaakt. Daarvoor hebben we heel snel én op heel grote schaal andere grondstoffen nodig, zoals lithium en kobalt, magnesium en grafiet. Dat zal met de nodige vervuiling gepaard gaan. Een hoop benodigde metalen, de zogenaamde zeldzame aardmetalen, zitten bovendien voor 97 procent in China. Europa kan de komende jaren z’n borst nat maken voor stevige geopolitieke onderhandelingen.</a:t>
            </a:r>
          </a:p>
          <a:p>
            <a:pPr algn="l"/>
            <a:r>
              <a:rPr lang="nl-NL" b="0" i="0" dirty="0">
                <a:solidFill>
                  <a:srgbClr val="333333"/>
                </a:solidFill>
                <a:effectLst/>
                <a:latin typeface="vpro_vesta"/>
              </a:rPr>
              <a:t>De duurzame uitweg lijkt recycling te zijn. Producenten moeten hun producten zo ontwerpen dat de materialen later eenvoudig kunnen worden hergebruikt. Maar dat staat nog in de kinderschoenen. Zo wordt momenteel slechts tien procent van alle mobiele telefoons gerecycled, aldus Rotmans.</a:t>
            </a:r>
          </a:p>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10</a:t>
            </a:fld>
            <a:endParaRPr lang="nl-NL"/>
          </a:p>
        </p:txBody>
      </p:sp>
    </p:spTree>
    <p:extLst>
      <p:ext uri="{BB962C8B-B14F-4D97-AF65-F5344CB8AC3E}">
        <p14:creationId xmlns:p14="http://schemas.microsoft.com/office/powerpoint/2010/main" val="187452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11</a:t>
            </a:fld>
            <a:endParaRPr lang="nl-NL"/>
          </a:p>
        </p:txBody>
      </p:sp>
    </p:spTree>
    <p:extLst>
      <p:ext uri="{BB962C8B-B14F-4D97-AF65-F5344CB8AC3E}">
        <p14:creationId xmlns:p14="http://schemas.microsoft.com/office/powerpoint/2010/main" val="324387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vpro_vesta"/>
              </a:rPr>
              <a:t>Recycling raakt aan de volgende transitie: de circulaire. De omslag naar een economie waarbij we geen grondstoffen verloren laten gaan maar steeds opnieuw hergebruiken. Dat gaat verder dan enkel recyclen, want hergebruiken heeft geen zin als we daarnaast nog allerlei producten van nieuwe grondstoffen maken.</a:t>
            </a:r>
          </a:p>
          <a:p>
            <a:pPr algn="l"/>
            <a:r>
              <a:rPr lang="nl-NL" b="0" i="0" dirty="0">
                <a:solidFill>
                  <a:srgbClr val="333333"/>
                </a:solidFill>
                <a:effectLst/>
                <a:latin typeface="vpro_vesta"/>
              </a:rPr>
              <a:t>Rotmans geeft een voorbeeld: in Nederland hergebruiken we tachtig procent van ons afval, maar van alle in Nederland gemaakte en geïmporteerde producten bestaat nog geen tien procent uit hergebruikt materiaal. </a:t>
            </a:r>
          </a:p>
          <a:p>
            <a:pPr algn="l"/>
            <a:r>
              <a:rPr lang="nl-NL" b="0" i="0" dirty="0">
                <a:solidFill>
                  <a:srgbClr val="333333"/>
                </a:solidFill>
                <a:effectLst/>
                <a:latin typeface="vpro_vesta"/>
              </a:rPr>
              <a:t>Eén van de </a:t>
            </a:r>
            <a:r>
              <a:rPr lang="nl-NL" b="0" i="0" dirty="0" err="1">
                <a:solidFill>
                  <a:srgbClr val="333333"/>
                </a:solidFill>
                <a:effectLst/>
                <a:latin typeface="vpro_vesta"/>
              </a:rPr>
              <a:t>de</a:t>
            </a:r>
            <a:r>
              <a:rPr lang="nl-NL" b="0" i="0" dirty="0">
                <a:solidFill>
                  <a:srgbClr val="333333"/>
                </a:solidFill>
                <a:effectLst/>
                <a:latin typeface="vpro_vesta"/>
              </a:rPr>
              <a:t> grootste uitdagingen voor een duurzame wereld is daarom: kunnen we een economie creëren die niet gebaseerd is op oneindige groei? Een wereld waarin er niet elk jaar een beetje meer bij komt. Dat idee staat haaks op de manier waarop de meeste (oude) economen, bestuurders en consumenten nog denken. </a:t>
            </a:r>
          </a:p>
          <a:p>
            <a:pPr algn="l"/>
            <a:r>
              <a:rPr lang="nl-NL" b="1" i="0" dirty="0">
                <a:solidFill>
                  <a:srgbClr val="333333"/>
                </a:solidFill>
                <a:effectLst/>
                <a:latin typeface="simplistic_sans"/>
              </a:rPr>
              <a:t>'kunnen we een economie creëren die niet gebaseerd is op oneindige groei?'</a:t>
            </a:r>
          </a:p>
          <a:p>
            <a:pPr algn="l"/>
            <a:r>
              <a:rPr lang="nl-NL" b="0" i="0" dirty="0">
                <a:solidFill>
                  <a:srgbClr val="333333"/>
                </a:solidFill>
                <a:effectLst/>
                <a:latin typeface="vpro_vesta"/>
              </a:rPr>
              <a:t>Toch zijn de eerste tekenen van een dergelijke economie, waar de focus ligt op gebruik in plaats van bezit, al zichtbaar. Steeds meer bedrijven adopteren het verdienmodel van ‘product as a service’. IKEA ziet een tafel niet langer als eindproduct maar als een verzameling grondstoffen die ze tijdelijk uitlenen aan de klant. Denk ook aan bedrijven als Swapfiets of </a:t>
            </a:r>
            <a:r>
              <a:rPr lang="nl-NL" b="0" i="0" dirty="0" err="1">
                <a:solidFill>
                  <a:srgbClr val="333333"/>
                </a:solidFill>
                <a:effectLst/>
                <a:latin typeface="vpro_vesta"/>
              </a:rPr>
              <a:t>Fairphone</a:t>
            </a:r>
            <a:r>
              <a:rPr lang="nl-NL" b="0" i="0" dirty="0">
                <a:solidFill>
                  <a:srgbClr val="333333"/>
                </a:solidFill>
                <a:effectLst/>
                <a:latin typeface="vpro_vesta"/>
              </a:rPr>
              <a:t>.</a:t>
            </a:r>
          </a:p>
          <a:p>
            <a:pPr algn="l"/>
            <a:r>
              <a:rPr lang="nl-NL" b="0" i="0" dirty="0">
                <a:solidFill>
                  <a:srgbClr val="333333"/>
                </a:solidFill>
                <a:effectLst/>
                <a:latin typeface="vpro_vesta"/>
              </a:rPr>
              <a:t>Wat vooral nodig is om deze transitie te versnellen: betere regels. Overheden moeten bedrijven bijvoorbeeld verplichten om materialen te recyclen en producten </a:t>
            </a:r>
            <a:r>
              <a:rPr lang="nl-NL" b="0" i="0" dirty="0" err="1">
                <a:solidFill>
                  <a:srgbClr val="333333"/>
                </a:solidFill>
                <a:effectLst/>
                <a:latin typeface="vpro_vesta"/>
              </a:rPr>
              <a:t>repareerbaar</a:t>
            </a:r>
            <a:r>
              <a:rPr lang="nl-NL" b="0" i="0" dirty="0">
                <a:solidFill>
                  <a:srgbClr val="333333"/>
                </a:solidFill>
                <a:effectLst/>
                <a:latin typeface="vpro_vesta"/>
              </a:rPr>
              <a:t> te maken. De afvalstoffenwet, die hergebruik van afval verbiedt, moet herzien. Vervuiling moet worden belast, evenals bezit. Arbeid en circulaire bedrijven moeten juist worden ontlast.</a:t>
            </a:r>
          </a:p>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12</a:t>
            </a:fld>
            <a:endParaRPr lang="nl-NL"/>
          </a:p>
        </p:txBody>
      </p:sp>
    </p:spTree>
    <p:extLst>
      <p:ext uri="{BB962C8B-B14F-4D97-AF65-F5344CB8AC3E}">
        <p14:creationId xmlns:p14="http://schemas.microsoft.com/office/powerpoint/2010/main" val="414702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Light"/>
              </a:rPr>
              <a:t>Thema's in </a:t>
            </a:r>
            <a:r>
              <a:rPr lang="en-US" dirty="0" err="1">
                <a:cs typeface="Calibri Light"/>
              </a:rPr>
              <a:t>iedere</a:t>
            </a:r>
            <a:r>
              <a:rPr lang="en-US" dirty="0">
                <a:cs typeface="Calibri Light"/>
              </a:rPr>
              <a:t> </a:t>
            </a:r>
            <a:r>
              <a:rPr lang="en-US" dirty="0" err="1">
                <a:cs typeface="Calibri Light"/>
              </a:rPr>
              <a:t>transitieagenda</a:t>
            </a:r>
            <a:r>
              <a:rPr lang="en-US" dirty="0">
                <a:cs typeface="Calibri Light"/>
              </a:rPr>
              <a:t>:</a:t>
            </a:r>
          </a:p>
          <a:p>
            <a:endParaRPr lang="en-US" dirty="0">
              <a:cs typeface="Calibri Light"/>
            </a:endParaRPr>
          </a:p>
          <a:p>
            <a:pPr marL="342900" indent="-342900">
              <a:buAutoNum type="arabicPeriod"/>
            </a:pPr>
            <a:r>
              <a:rPr lang="en-US" dirty="0" err="1">
                <a:cs typeface="Calibri"/>
              </a:rPr>
              <a:t>Producentenverantwoordelijkheid</a:t>
            </a:r>
            <a:endParaRPr lang="en-US" dirty="0"/>
          </a:p>
          <a:p>
            <a:pPr marL="342900" indent="-342900">
              <a:buAutoNum type="arabicPeriod"/>
            </a:pPr>
            <a:r>
              <a:rPr lang="en-US" dirty="0">
                <a:cs typeface="Calibri"/>
              </a:rPr>
              <a:t>Wet- </a:t>
            </a:r>
            <a:r>
              <a:rPr lang="en-US" dirty="0" err="1">
                <a:cs typeface="Calibri"/>
              </a:rPr>
              <a:t>en</a:t>
            </a:r>
            <a:r>
              <a:rPr lang="en-US" dirty="0">
                <a:cs typeface="Calibri"/>
              </a:rPr>
              <a:t> </a:t>
            </a:r>
            <a:r>
              <a:rPr lang="en-US" dirty="0" err="1">
                <a:cs typeface="Calibri"/>
              </a:rPr>
              <a:t>regelgeving</a:t>
            </a:r>
            <a:r>
              <a:rPr lang="en-US" dirty="0">
                <a:cs typeface="Calibri"/>
              </a:rPr>
              <a:t> </a:t>
            </a:r>
          </a:p>
          <a:p>
            <a:pPr marL="342900" indent="-342900">
              <a:buAutoNum type="arabicPeriod"/>
            </a:pPr>
            <a:r>
              <a:rPr lang="en-US" dirty="0" err="1">
                <a:cs typeface="Calibri"/>
              </a:rPr>
              <a:t>Circulair</a:t>
            </a:r>
            <a:r>
              <a:rPr lang="en-US" dirty="0">
                <a:cs typeface="Calibri"/>
              </a:rPr>
              <a:t> </a:t>
            </a:r>
            <a:r>
              <a:rPr lang="en-US" dirty="0" err="1">
                <a:cs typeface="Calibri"/>
              </a:rPr>
              <a:t>ontwerpen</a:t>
            </a:r>
            <a:r>
              <a:rPr lang="en-US" dirty="0">
                <a:cs typeface="Calibri"/>
              </a:rPr>
              <a:t> </a:t>
            </a:r>
          </a:p>
          <a:p>
            <a:pPr marL="342900" indent="-342900">
              <a:buAutoNum type="arabicPeriod"/>
            </a:pPr>
            <a:r>
              <a:rPr lang="en-US" dirty="0" err="1">
                <a:cs typeface="Calibri"/>
              </a:rPr>
              <a:t>Circulair</a:t>
            </a:r>
            <a:r>
              <a:rPr lang="en-US" dirty="0">
                <a:cs typeface="Calibri"/>
              </a:rPr>
              <a:t> </a:t>
            </a:r>
            <a:r>
              <a:rPr lang="en-US" dirty="0" err="1">
                <a:cs typeface="Calibri"/>
              </a:rPr>
              <a:t>inkopen</a:t>
            </a:r>
            <a:r>
              <a:rPr lang="en-US" dirty="0">
                <a:cs typeface="Calibri"/>
              </a:rPr>
              <a:t> </a:t>
            </a:r>
          </a:p>
          <a:p>
            <a:pPr marL="342900" indent="-342900">
              <a:buAutoNum type="arabicPeriod"/>
            </a:pPr>
            <a:r>
              <a:rPr lang="en-US" dirty="0" err="1">
                <a:cs typeface="Calibri"/>
              </a:rPr>
              <a:t>Marktprikkels</a:t>
            </a:r>
            <a:r>
              <a:rPr lang="en-US" dirty="0">
                <a:cs typeface="Calibri"/>
              </a:rPr>
              <a:t> </a:t>
            </a:r>
          </a:p>
          <a:p>
            <a:pPr marL="342900" indent="-342900">
              <a:buAutoNum type="arabicPeriod"/>
            </a:pPr>
            <a:r>
              <a:rPr lang="en-US" dirty="0" err="1">
                <a:cs typeface="Calibri"/>
              </a:rPr>
              <a:t>Financieringsinstrumenten</a:t>
            </a:r>
            <a:endParaRPr lang="en-US" dirty="0">
              <a:cs typeface="Calibri"/>
            </a:endParaRPr>
          </a:p>
          <a:p>
            <a:pPr marL="342900" indent="-342900">
              <a:buAutoNum type="arabicPeriod"/>
            </a:pPr>
            <a:r>
              <a:rPr lang="en-US" dirty="0">
                <a:cs typeface="Calibri"/>
              </a:rPr>
              <a:t>Monitoring, </a:t>
            </a:r>
            <a:r>
              <a:rPr lang="en-US" dirty="0" err="1">
                <a:cs typeface="Calibri"/>
              </a:rPr>
              <a:t>Kennis</a:t>
            </a:r>
            <a:r>
              <a:rPr lang="en-US" dirty="0">
                <a:cs typeface="Calibri"/>
              </a:rPr>
              <a:t> </a:t>
            </a:r>
            <a:r>
              <a:rPr lang="en-US" dirty="0" err="1">
                <a:cs typeface="Calibri"/>
              </a:rPr>
              <a:t>en</a:t>
            </a:r>
            <a:r>
              <a:rPr lang="en-US" dirty="0">
                <a:cs typeface="Calibri"/>
              </a:rPr>
              <a:t> </a:t>
            </a:r>
            <a:r>
              <a:rPr lang="en-US" dirty="0" err="1">
                <a:cs typeface="Calibri"/>
              </a:rPr>
              <a:t>innovatie</a:t>
            </a:r>
            <a:r>
              <a:rPr lang="en-US" dirty="0">
                <a:cs typeface="Calibri"/>
              </a:rPr>
              <a:t> </a:t>
            </a:r>
          </a:p>
          <a:p>
            <a:pPr marL="342900" indent="-342900">
              <a:buAutoNum type="arabicPeriod"/>
            </a:pPr>
            <a:r>
              <a:rPr lang="en-US" dirty="0" err="1">
                <a:cs typeface="Calibri"/>
              </a:rPr>
              <a:t>Gedrag</a:t>
            </a:r>
            <a:r>
              <a:rPr lang="en-US" dirty="0">
                <a:cs typeface="Calibri"/>
              </a:rPr>
              <a:t> </a:t>
            </a:r>
            <a:r>
              <a:rPr lang="en-US" dirty="0" err="1">
                <a:cs typeface="Calibri"/>
              </a:rPr>
              <a:t>en</a:t>
            </a:r>
            <a:r>
              <a:rPr lang="en-US" dirty="0">
                <a:cs typeface="Calibri"/>
              </a:rPr>
              <a:t> </a:t>
            </a:r>
            <a:r>
              <a:rPr lang="en-US" dirty="0" err="1">
                <a:cs typeface="Calibri"/>
              </a:rPr>
              <a:t>communicatie</a:t>
            </a:r>
            <a:r>
              <a:rPr lang="en-US" dirty="0">
                <a:cs typeface="Calibri"/>
              </a:rPr>
              <a:t>, </a:t>
            </a:r>
            <a:r>
              <a:rPr lang="en-US" dirty="0" err="1">
                <a:cs typeface="Calibri"/>
              </a:rPr>
              <a:t>Onderwijs</a:t>
            </a:r>
            <a:r>
              <a:rPr lang="en-US" dirty="0">
                <a:cs typeface="Calibri"/>
              </a:rPr>
              <a:t> </a:t>
            </a:r>
            <a:r>
              <a:rPr lang="en-US" dirty="0" err="1">
                <a:cs typeface="Calibri"/>
              </a:rPr>
              <a:t>en</a:t>
            </a:r>
            <a:r>
              <a:rPr lang="en-US" dirty="0">
                <a:cs typeface="Calibri"/>
              </a:rPr>
              <a:t> </a:t>
            </a:r>
            <a:r>
              <a:rPr lang="en-US" dirty="0" err="1">
                <a:cs typeface="Calibri"/>
              </a:rPr>
              <a:t>Arbeidsmarkt</a:t>
            </a:r>
            <a:r>
              <a:rPr lang="en-US" dirty="0">
                <a:cs typeface="Calibri"/>
              </a:rPr>
              <a:t> </a:t>
            </a:r>
          </a:p>
          <a:p>
            <a:pPr marL="342900" indent="-342900">
              <a:buAutoNum type="arabicPeriod"/>
            </a:pPr>
            <a:r>
              <a:rPr lang="en-US" dirty="0" err="1">
                <a:cs typeface="Calibri"/>
              </a:rPr>
              <a:t>Internationale</a:t>
            </a:r>
            <a:r>
              <a:rPr lang="en-US" dirty="0">
                <a:cs typeface="Calibri"/>
              </a:rPr>
              <a:t> </a:t>
            </a:r>
            <a:r>
              <a:rPr lang="en-US" dirty="0" err="1">
                <a:cs typeface="Calibri"/>
              </a:rPr>
              <a:t>inzet</a:t>
            </a:r>
            <a:r>
              <a:rPr lang="en-US" dirty="0">
                <a:cs typeface="Calibri"/>
              </a:rPr>
              <a:t> </a:t>
            </a:r>
          </a:p>
          <a:p>
            <a:pPr marL="342900" indent="-342900">
              <a:buAutoNum type="arabicPeriod"/>
            </a:pPr>
            <a:r>
              <a:rPr lang="en-US" dirty="0">
                <a:cs typeface="Calibri"/>
              </a:rPr>
              <a:t>Het </a:t>
            </a:r>
            <a:r>
              <a:rPr lang="en-US" dirty="0" err="1">
                <a:cs typeface="Calibri"/>
              </a:rPr>
              <a:t>Versnellingshuis</a:t>
            </a:r>
            <a:r>
              <a:rPr lang="en-US" dirty="0">
                <a:cs typeface="Calibri"/>
              </a:rPr>
              <a:t> Nederland </a:t>
            </a:r>
            <a:r>
              <a:rPr lang="en-US" dirty="0" err="1">
                <a:cs typeface="Calibri"/>
              </a:rPr>
              <a:t>Circulair</a:t>
            </a:r>
            <a:r>
              <a:rPr lang="en-US" dirty="0">
                <a:cs typeface="Calibri"/>
              </a:rPr>
              <a:t>!</a:t>
            </a:r>
          </a:p>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13</a:t>
            </a:fld>
            <a:endParaRPr lang="nl-NL"/>
          </a:p>
        </p:txBody>
      </p:sp>
    </p:spTree>
    <p:extLst>
      <p:ext uri="{BB962C8B-B14F-4D97-AF65-F5344CB8AC3E}">
        <p14:creationId xmlns:p14="http://schemas.microsoft.com/office/powerpoint/2010/main" val="217595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14</a:t>
            </a:fld>
            <a:endParaRPr lang="nl-NL"/>
          </a:p>
        </p:txBody>
      </p:sp>
    </p:spTree>
    <p:extLst>
      <p:ext uri="{BB962C8B-B14F-4D97-AF65-F5344CB8AC3E}">
        <p14:creationId xmlns:p14="http://schemas.microsoft.com/office/powerpoint/2010/main" val="37541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Huidige</a:t>
            </a:r>
            <a:r>
              <a:rPr lang="en-US" dirty="0">
                <a:cs typeface="Calibri"/>
              </a:rPr>
              <a:t> stand van </a:t>
            </a:r>
            <a:r>
              <a:rPr lang="en-US" dirty="0" err="1">
                <a:cs typeface="Calibri"/>
              </a:rPr>
              <a:t>zaken</a:t>
            </a:r>
            <a:r>
              <a:rPr lang="en-US" dirty="0">
                <a:cs typeface="Calibri"/>
              </a:rPr>
              <a:t>:</a:t>
            </a:r>
            <a:br>
              <a:rPr lang="en-US" dirty="0">
                <a:cs typeface="+mn-lt"/>
              </a:rPr>
            </a:br>
            <a:r>
              <a:rPr lang="en-US" dirty="0">
                <a:cs typeface="+mn-lt"/>
              </a:rPr>
              <a:t>In </a:t>
            </a:r>
            <a:r>
              <a:rPr lang="en-US" dirty="0" err="1">
                <a:cs typeface="+mn-lt"/>
              </a:rPr>
              <a:t>een</a:t>
            </a:r>
            <a:r>
              <a:rPr lang="en-US" dirty="0">
                <a:cs typeface="+mn-lt"/>
              </a:rPr>
              <a:t> </a:t>
            </a:r>
            <a:r>
              <a:rPr lang="en-US" dirty="0" err="1">
                <a:cs typeface="+mn-lt"/>
              </a:rPr>
              <a:t>circulaire</a:t>
            </a:r>
            <a:r>
              <a:rPr lang="en-US" dirty="0">
                <a:cs typeface="+mn-lt"/>
              </a:rPr>
              <a:t> </a:t>
            </a:r>
            <a:r>
              <a:rPr lang="en-US" dirty="0" err="1">
                <a:cs typeface="+mn-lt"/>
              </a:rPr>
              <a:t>economie</a:t>
            </a:r>
            <a:r>
              <a:rPr lang="en-US" dirty="0">
                <a:cs typeface="+mn-lt"/>
              </a:rPr>
              <a:t> </a:t>
            </a:r>
            <a:r>
              <a:rPr lang="en-US" dirty="0" err="1">
                <a:cs typeface="+mn-lt"/>
              </a:rPr>
              <a:t>gaan</a:t>
            </a:r>
            <a:r>
              <a:rPr lang="en-US" dirty="0">
                <a:cs typeface="+mn-lt"/>
              </a:rPr>
              <a:t> we </a:t>
            </a:r>
            <a:r>
              <a:rPr lang="en-US" dirty="0" err="1">
                <a:cs typeface="+mn-lt"/>
              </a:rPr>
              <a:t>efficiënter</a:t>
            </a:r>
            <a:r>
              <a:rPr lang="en-US" dirty="0">
                <a:cs typeface="+mn-lt"/>
              </a:rPr>
              <a:t> </a:t>
            </a:r>
            <a:r>
              <a:rPr lang="en-US" dirty="0" err="1">
                <a:cs typeface="+mn-lt"/>
              </a:rPr>
              <a:t>en</a:t>
            </a:r>
            <a:r>
              <a:rPr lang="en-US" dirty="0">
                <a:cs typeface="+mn-lt"/>
              </a:rPr>
              <a:t> </a:t>
            </a:r>
            <a:r>
              <a:rPr lang="en-US" dirty="0" err="1">
                <a:cs typeface="+mn-lt"/>
              </a:rPr>
              <a:t>zorgvuldiger</a:t>
            </a:r>
            <a:r>
              <a:rPr lang="en-US" dirty="0">
                <a:cs typeface="+mn-lt"/>
              </a:rPr>
              <a:t> om met </a:t>
            </a:r>
            <a:r>
              <a:rPr lang="en-US" dirty="0" err="1">
                <a:cs typeface="+mn-lt"/>
              </a:rPr>
              <a:t>grondstoffen</a:t>
            </a:r>
            <a:r>
              <a:rPr lang="en-US" dirty="0">
                <a:cs typeface="+mn-lt"/>
              </a:rPr>
              <a:t>, </a:t>
            </a:r>
            <a:r>
              <a:rPr lang="en-US" dirty="0" err="1">
                <a:cs typeface="+mn-lt"/>
              </a:rPr>
              <a:t>materialen</a:t>
            </a:r>
            <a:r>
              <a:rPr lang="en-US" dirty="0">
                <a:cs typeface="+mn-lt"/>
              </a:rPr>
              <a:t> </a:t>
            </a:r>
            <a:r>
              <a:rPr lang="en-US" dirty="0" err="1">
                <a:cs typeface="+mn-lt"/>
              </a:rPr>
              <a:t>en</a:t>
            </a:r>
            <a:r>
              <a:rPr lang="en-US" dirty="0">
                <a:cs typeface="+mn-lt"/>
              </a:rPr>
              <a:t> </a:t>
            </a:r>
            <a:r>
              <a:rPr lang="en-US" dirty="0" err="1">
                <a:cs typeface="+mn-lt"/>
              </a:rPr>
              <a:t>producten</a:t>
            </a:r>
            <a:r>
              <a:rPr lang="en-US" dirty="0">
                <a:cs typeface="+mn-lt"/>
              </a:rPr>
              <a:t>. We </a:t>
            </a:r>
            <a:r>
              <a:rPr lang="en-US" dirty="0" err="1">
                <a:cs typeface="+mn-lt"/>
              </a:rPr>
              <a:t>zijn</a:t>
            </a:r>
            <a:r>
              <a:rPr lang="en-US" dirty="0">
                <a:cs typeface="+mn-lt"/>
              </a:rPr>
              <a:t> </a:t>
            </a:r>
            <a:r>
              <a:rPr lang="en-US" dirty="0" err="1">
                <a:cs typeface="+mn-lt"/>
              </a:rPr>
              <a:t>daardoor</a:t>
            </a:r>
            <a:r>
              <a:rPr lang="en-US" dirty="0">
                <a:cs typeface="+mn-lt"/>
              </a:rPr>
              <a:t> minder </a:t>
            </a:r>
            <a:r>
              <a:rPr lang="en-US" dirty="0" err="1">
                <a:cs typeface="+mn-lt"/>
              </a:rPr>
              <a:t>a¨ankelijk</a:t>
            </a:r>
            <a:r>
              <a:rPr lang="en-US" dirty="0">
                <a:cs typeface="+mn-lt"/>
              </a:rPr>
              <a:t> van de winning </a:t>
            </a:r>
            <a:r>
              <a:rPr lang="en-US" dirty="0" err="1">
                <a:cs typeface="+mn-lt"/>
              </a:rPr>
              <a:t>en</a:t>
            </a:r>
            <a:r>
              <a:rPr lang="en-US" dirty="0">
                <a:cs typeface="+mn-lt"/>
              </a:rPr>
              <a:t> </a:t>
            </a:r>
            <a:r>
              <a:rPr lang="en-US" dirty="0" err="1">
                <a:cs typeface="+mn-lt"/>
              </a:rPr>
              <a:t>productie</a:t>
            </a:r>
            <a:r>
              <a:rPr lang="en-US" dirty="0">
                <a:cs typeface="+mn-lt"/>
              </a:rPr>
              <a:t> van </a:t>
            </a:r>
            <a:r>
              <a:rPr lang="en-US" dirty="0" err="1">
                <a:cs typeface="+mn-lt"/>
              </a:rPr>
              <a:t>nieuwe</a:t>
            </a:r>
            <a:r>
              <a:rPr lang="en-US" dirty="0">
                <a:cs typeface="+mn-lt"/>
              </a:rPr>
              <a:t> </a:t>
            </a:r>
            <a:r>
              <a:rPr lang="en-US" dirty="0" err="1">
                <a:cs typeface="+mn-lt"/>
              </a:rPr>
              <a:t>grondstoffen</a:t>
            </a:r>
            <a:r>
              <a:rPr lang="en-US" dirty="0">
                <a:cs typeface="+mn-lt"/>
              </a:rPr>
              <a:t> </a:t>
            </a:r>
            <a:r>
              <a:rPr lang="en-US" dirty="0" err="1">
                <a:cs typeface="+mn-lt"/>
              </a:rPr>
              <a:t>en</a:t>
            </a:r>
            <a:r>
              <a:rPr lang="en-US" dirty="0">
                <a:cs typeface="+mn-lt"/>
              </a:rPr>
              <a:t> </a:t>
            </a:r>
            <a:r>
              <a:rPr lang="en-US" dirty="0" err="1">
                <a:cs typeface="+mn-lt"/>
              </a:rPr>
              <a:t>materialen</a:t>
            </a:r>
            <a:r>
              <a:rPr lang="en-US" dirty="0">
                <a:cs typeface="+mn-lt"/>
              </a:rPr>
              <a:t>. Veel van de </a:t>
            </a:r>
            <a:r>
              <a:rPr lang="en-US" dirty="0" err="1">
                <a:cs typeface="+mn-lt"/>
              </a:rPr>
              <a:t>natuur</a:t>
            </a:r>
            <a:r>
              <a:rPr lang="en-US" dirty="0">
                <a:cs typeface="+mn-lt"/>
              </a:rPr>
              <a:t>- </a:t>
            </a:r>
            <a:r>
              <a:rPr lang="en-US" dirty="0" err="1">
                <a:cs typeface="+mn-lt"/>
              </a:rPr>
              <a:t>en</a:t>
            </a:r>
            <a:r>
              <a:rPr lang="en-US" dirty="0">
                <a:cs typeface="+mn-lt"/>
              </a:rPr>
              <a:t> </a:t>
            </a:r>
            <a:r>
              <a:rPr lang="en-US" dirty="0" err="1">
                <a:cs typeface="+mn-lt"/>
              </a:rPr>
              <a:t>milieuproblemen</a:t>
            </a:r>
            <a:r>
              <a:rPr lang="en-US" dirty="0">
                <a:cs typeface="+mn-lt"/>
              </a:rPr>
              <a:t> </a:t>
            </a:r>
            <a:r>
              <a:rPr lang="en-US" dirty="0" err="1">
                <a:cs typeface="+mn-lt"/>
              </a:rPr>
              <a:t>zijn</a:t>
            </a:r>
            <a:r>
              <a:rPr lang="en-US" dirty="0">
                <a:cs typeface="+mn-lt"/>
              </a:rPr>
              <a:t> in de kern </a:t>
            </a:r>
            <a:r>
              <a:rPr lang="en-US" dirty="0" err="1">
                <a:cs typeface="+mn-lt"/>
              </a:rPr>
              <a:t>te</a:t>
            </a:r>
            <a:r>
              <a:rPr lang="en-US" dirty="0">
                <a:cs typeface="+mn-lt"/>
              </a:rPr>
              <a:t> </a:t>
            </a:r>
            <a:r>
              <a:rPr lang="en-US" dirty="0" err="1">
                <a:cs typeface="+mn-lt"/>
              </a:rPr>
              <a:t>herleiden</a:t>
            </a:r>
            <a:r>
              <a:rPr lang="en-US" dirty="0">
                <a:cs typeface="+mn-lt"/>
              </a:rPr>
              <a:t> tot </a:t>
            </a:r>
            <a:r>
              <a:rPr lang="en-US" dirty="0" err="1">
                <a:cs typeface="+mn-lt"/>
              </a:rPr>
              <a:t>een</a:t>
            </a:r>
            <a:r>
              <a:rPr lang="en-US" dirty="0">
                <a:cs typeface="+mn-lt"/>
              </a:rPr>
              <a:t> </a:t>
            </a:r>
            <a:r>
              <a:rPr lang="en-US" dirty="0" err="1">
                <a:cs typeface="+mn-lt"/>
              </a:rPr>
              <a:t>verspillende</a:t>
            </a:r>
            <a:r>
              <a:rPr lang="en-US" dirty="0">
                <a:cs typeface="+mn-lt"/>
              </a:rPr>
              <a:t> </a:t>
            </a:r>
            <a:r>
              <a:rPr lang="en-US" dirty="0" err="1">
                <a:cs typeface="+mn-lt"/>
              </a:rPr>
              <a:t>omgang</a:t>
            </a:r>
            <a:r>
              <a:rPr lang="en-US" dirty="0">
                <a:cs typeface="+mn-lt"/>
              </a:rPr>
              <a:t> met </a:t>
            </a:r>
            <a:r>
              <a:rPr lang="en-US" dirty="0" err="1">
                <a:cs typeface="+mn-lt"/>
              </a:rPr>
              <a:t>grondstoffen</a:t>
            </a:r>
            <a:r>
              <a:rPr lang="en-US" dirty="0">
                <a:cs typeface="+mn-lt"/>
              </a:rPr>
              <a:t>. Door </a:t>
            </a:r>
            <a:r>
              <a:rPr lang="en-US" dirty="0" err="1">
                <a:cs typeface="+mn-lt"/>
              </a:rPr>
              <a:t>verder</a:t>
            </a:r>
            <a:r>
              <a:rPr lang="en-US" dirty="0">
                <a:cs typeface="+mn-lt"/>
              </a:rPr>
              <a:t> in </a:t>
            </a:r>
            <a:r>
              <a:rPr lang="en-US" dirty="0" err="1">
                <a:cs typeface="+mn-lt"/>
              </a:rPr>
              <a:t>te</a:t>
            </a:r>
            <a:r>
              <a:rPr lang="en-US" dirty="0">
                <a:cs typeface="+mn-lt"/>
              </a:rPr>
              <a:t> </a:t>
            </a:r>
            <a:r>
              <a:rPr lang="en-US" dirty="0" err="1">
                <a:cs typeface="+mn-lt"/>
              </a:rPr>
              <a:t>ze¥en</a:t>
            </a:r>
            <a:r>
              <a:rPr lang="en-US" dirty="0">
                <a:cs typeface="+mn-lt"/>
              </a:rPr>
              <a:t> op de </a:t>
            </a:r>
            <a:r>
              <a:rPr lang="en-US" dirty="0" err="1">
                <a:cs typeface="+mn-lt"/>
              </a:rPr>
              <a:t>transitie</a:t>
            </a:r>
            <a:r>
              <a:rPr lang="en-US" dirty="0">
                <a:cs typeface="+mn-lt"/>
              </a:rPr>
              <a:t> </a:t>
            </a:r>
            <a:r>
              <a:rPr lang="en-US" dirty="0" err="1">
                <a:cs typeface="+mn-lt"/>
              </a:rPr>
              <a:t>naar</a:t>
            </a:r>
            <a:r>
              <a:rPr lang="en-US" dirty="0">
                <a:cs typeface="+mn-lt"/>
              </a:rPr>
              <a:t> </a:t>
            </a:r>
            <a:r>
              <a:rPr lang="en-US" dirty="0" err="1">
                <a:cs typeface="+mn-lt"/>
              </a:rPr>
              <a:t>een</a:t>
            </a:r>
            <a:r>
              <a:rPr lang="en-US" dirty="0">
                <a:cs typeface="+mn-lt"/>
              </a:rPr>
              <a:t> </a:t>
            </a:r>
            <a:r>
              <a:rPr lang="en-US" dirty="0" err="1">
                <a:cs typeface="+mn-lt"/>
              </a:rPr>
              <a:t>circulaire</a:t>
            </a:r>
            <a:r>
              <a:rPr lang="en-US" dirty="0">
                <a:cs typeface="+mn-lt"/>
              </a:rPr>
              <a:t> </a:t>
            </a:r>
            <a:r>
              <a:rPr lang="en-US" dirty="0" err="1">
                <a:cs typeface="+mn-lt"/>
              </a:rPr>
              <a:t>economie</a:t>
            </a:r>
            <a:r>
              <a:rPr lang="en-US" dirty="0">
                <a:cs typeface="+mn-lt"/>
              </a:rPr>
              <a:t> </a:t>
            </a:r>
            <a:r>
              <a:rPr lang="en-US" dirty="0" err="1">
                <a:cs typeface="+mn-lt"/>
              </a:rPr>
              <a:t>kunnen</a:t>
            </a:r>
            <a:r>
              <a:rPr lang="en-US" dirty="0">
                <a:cs typeface="+mn-lt"/>
              </a:rPr>
              <a:t> we </a:t>
            </a:r>
            <a:r>
              <a:rPr lang="en-US" dirty="0" err="1">
                <a:cs typeface="+mn-lt"/>
              </a:rPr>
              <a:t>een</a:t>
            </a:r>
            <a:r>
              <a:rPr lang="en-US" dirty="0">
                <a:cs typeface="+mn-lt"/>
              </a:rPr>
              <a:t> </a:t>
            </a:r>
            <a:r>
              <a:rPr lang="en-US" dirty="0" err="1">
                <a:cs typeface="+mn-lt"/>
              </a:rPr>
              <a:t>belangrijke</a:t>
            </a:r>
            <a:r>
              <a:rPr lang="en-US" dirty="0">
                <a:cs typeface="+mn-lt"/>
              </a:rPr>
              <a:t> </a:t>
            </a:r>
            <a:r>
              <a:rPr lang="en-US" dirty="0" err="1">
                <a:cs typeface="+mn-lt"/>
              </a:rPr>
              <a:t>bijdrage</a:t>
            </a:r>
            <a:r>
              <a:rPr lang="en-US" dirty="0">
                <a:cs typeface="+mn-lt"/>
              </a:rPr>
              <a:t> </a:t>
            </a:r>
            <a:r>
              <a:rPr lang="en-US" dirty="0" err="1">
                <a:cs typeface="+mn-lt"/>
              </a:rPr>
              <a:t>leveren</a:t>
            </a:r>
            <a:r>
              <a:rPr lang="en-US" dirty="0">
                <a:cs typeface="+mn-lt"/>
              </a:rPr>
              <a:t> </a:t>
            </a:r>
            <a:r>
              <a:rPr lang="en-US" dirty="0" err="1">
                <a:cs typeface="+mn-lt"/>
              </a:rPr>
              <a:t>aan</a:t>
            </a:r>
            <a:r>
              <a:rPr lang="en-US" dirty="0">
                <a:cs typeface="+mn-lt"/>
              </a:rPr>
              <a:t> </a:t>
            </a:r>
            <a:r>
              <a:rPr lang="en-US" dirty="0" err="1">
                <a:cs typeface="+mn-lt"/>
              </a:rPr>
              <a:t>vier</a:t>
            </a:r>
            <a:r>
              <a:rPr lang="en-US" dirty="0">
                <a:cs typeface="+mn-lt"/>
              </a:rPr>
              <a:t> </a:t>
            </a:r>
            <a:r>
              <a:rPr lang="en-US" dirty="0" err="1">
                <a:cs typeface="+mn-lt"/>
              </a:rPr>
              <a:t>grote</a:t>
            </a:r>
            <a:r>
              <a:rPr lang="en-US" dirty="0">
                <a:cs typeface="+mn-lt"/>
              </a:rPr>
              <a:t> </a:t>
            </a:r>
            <a:r>
              <a:rPr lang="en-US" dirty="0" err="1">
                <a:cs typeface="+mn-lt"/>
              </a:rPr>
              <a:t>maatschappelijke</a:t>
            </a:r>
            <a:r>
              <a:rPr lang="en-US" dirty="0">
                <a:cs typeface="+mn-lt"/>
              </a:rPr>
              <a:t> </a:t>
            </a:r>
            <a:r>
              <a:rPr lang="en-US" dirty="0" err="1">
                <a:cs typeface="+mn-lt"/>
              </a:rPr>
              <a:t>opgaven</a:t>
            </a:r>
            <a:r>
              <a:rPr lang="en-US" dirty="0">
                <a:cs typeface="+mn-lt"/>
              </a:rPr>
              <a:t>:</a:t>
            </a:r>
          </a:p>
          <a:p>
            <a:r>
              <a:rPr lang="en-US" dirty="0">
                <a:cs typeface="+mn-lt"/>
              </a:rPr>
              <a:t>1. CO2-reductie; </a:t>
            </a:r>
            <a:endParaRPr lang="en-US" dirty="0" err="1">
              <a:cs typeface="+mn-lt"/>
            </a:endParaRPr>
          </a:p>
          <a:p>
            <a:r>
              <a:rPr lang="en-US" dirty="0">
                <a:cs typeface="+mn-lt"/>
              </a:rPr>
              <a:t>2. </a:t>
            </a:r>
            <a:r>
              <a:rPr lang="en-US" dirty="0" err="1">
                <a:cs typeface="+mn-lt"/>
              </a:rPr>
              <a:t>biodiversiteitsverlies</a:t>
            </a:r>
            <a:r>
              <a:rPr lang="en-US" dirty="0">
                <a:cs typeface="+mn-lt"/>
              </a:rPr>
              <a:t>; </a:t>
            </a:r>
          </a:p>
          <a:p>
            <a:r>
              <a:rPr lang="en-US" dirty="0">
                <a:cs typeface="+mn-lt"/>
              </a:rPr>
              <a:t>3. </a:t>
            </a:r>
            <a:r>
              <a:rPr lang="en-US" dirty="0" err="1">
                <a:cs typeface="+mn-lt"/>
              </a:rPr>
              <a:t>verbetering</a:t>
            </a:r>
            <a:r>
              <a:rPr lang="en-US" dirty="0">
                <a:cs typeface="+mn-lt"/>
              </a:rPr>
              <a:t> van </a:t>
            </a:r>
            <a:r>
              <a:rPr lang="en-US" dirty="0" err="1">
                <a:cs typeface="+mn-lt"/>
              </a:rPr>
              <a:t>lucht</a:t>
            </a:r>
            <a:r>
              <a:rPr lang="en-US" dirty="0">
                <a:cs typeface="+mn-lt"/>
              </a:rPr>
              <a:t>-, water- </a:t>
            </a:r>
            <a:r>
              <a:rPr lang="en-US" dirty="0" err="1">
                <a:cs typeface="+mn-lt"/>
              </a:rPr>
              <a:t>en</a:t>
            </a:r>
            <a:r>
              <a:rPr lang="en-US" dirty="0">
                <a:cs typeface="+mn-lt"/>
              </a:rPr>
              <a:t> </a:t>
            </a:r>
            <a:r>
              <a:rPr lang="en-US" dirty="0" err="1">
                <a:cs typeface="+mn-lt"/>
              </a:rPr>
              <a:t>bodemkwaliteit</a:t>
            </a:r>
            <a:r>
              <a:rPr lang="en-US" dirty="0">
                <a:cs typeface="+mn-lt"/>
              </a:rPr>
              <a:t>;</a:t>
            </a:r>
          </a:p>
          <a:p>
            <a:r>
              <a:rPr lang="en-US" dirty="0">
                <a:cs typeface="+mn-lt"/>
              </a:rPr>
              <a:t>4. </a:t>
            </a:r>
            <a:r>
              <a:rPr lang="en-US" dirty="0" err="1">
                <a:cs typeface="+mn-lt"/>
              </a:rPr>
              <a:t>leveringzekerheid</a:t>
            </a:r>
            <a:r>
              <a:rPr lang="en-US" dirty="0">
                <a:cs typeface="+mn-lt"/>
              </a:rPr>
              <a:t> van </a:t>
            </a:r>
            <a:r>
              <a:rPr lang="en-US" dirty="0" err="1">
                <a:cs typeface="+mn-lt"/>
              </a:rPr>
              <a:t>grondstoffen</a:t>
            </a:r>
            <a:endParaRPr lang="en-US" dirty="0">
              <a:cs typeface="Calibri"/>
            </a:endParaRPr>
          </a:p>
        </p:txBody>
      </p:sp>
      <p:sp>
        <p:nvSpPr>
          <p:cNvPr id="4" name="Slide Number Placeholder 3"/>
          <p:cNvSpPr>
            <a:spLocks noGrp="1"/>
          </p:cNvSpPr>
          <p:nvPr>
            <p:ph type="sldNum" sz="quarter" idx="5"/>
          </p:nvPr>
        </p:nvSpPr>
        <p:spPr/>
        <p:txBody>
          <a:bodyPr/>
          <a:lstStyle/>
          <a:p>
            <a:fld id="{89B0195E-76A7-463F-84E3-CA7B56E28A28}" type="slidenum">
              <a:t>15</a:t>
            </a:fld>
            <a:endParaRPr lang="en-US"/>
          </a:p>
        </p:txBody>
      </p:sp>
    </p:spTree>
    <p:extLst>
      <p:ext uri="{BB962C8B-B14F-4D97-AF65-F5344CB8AC3E}">
        <p14:creationId xmlns:p14="http://schemas.microsoft.com/office/powerpoint/2010/main" val="326779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Door in te zetten op circulariteit (in input, gebruik en behoud van grondstoffen, materialen en producten) kunnen allerlei negatieve milieu- en sociaaleconomische effecten worden verminderd. Denk aan het terugdringen van broeikasgasemissies die vrijkomen tijdens het maken van producten, het verminderen van leveringsrisico’s van kritieke metalen die worden gebruikt in nieuwe energietechnologieën, het verminderen van zwerfafval en de daaruit voortkomende milieudruk, en het tegengaan van biodiversiteitsverlies. Het belang van veranderingen in consumptie- en productieprocessen voor het verminderen van negatieve milieueffecten wordt internationaal ook erkend. Zo is de twaalfde duurzame ontwikkelingsdoelstelling (</a:t>
            </a:r>
            <a:r>
              <a:rPr lang="nl-NL" err="1"/>
              <a:t>Sustainable</a:t>
            </a:r>
            <a:r>
              <a:rPr lang="nl-NL"/>
              <a:t> Development Goal, SDG) gericht op ‘verantwoorde consumptie en productie’. Meer circulair consumeren en produceren is een belangrijke invulling van dit twaalfde doel. De omslag naar een circulaire economie draagt zo dus bij aan de aanpak van meerdere maatschappelijke vraagstukken</a:t>
            </a:r>
          </a:p>
          <a:p>
            <a:endParaRPr lang="nl-NL"/>
          </a:p>
          <a:p>
            <a:endParaRPr lang="nl-NL"/>
          </a:p>
          <a:p>
            <a:r>
              <a:rPr lang="nl-NL"/>
              <a:t>Het inzetten op een circulaire economie is niet de enige manier om gewenste effecten te realiseren. Klimaatbeleid, natuurbeleid, bodem-, lucht- en waterkwaliteitsbeleid, en handelsbeleid zijn uiteraard cruciaal voor het reduceren van broeikasgasemissies, het tegengaan van biodiversiteitsverlies en vervuiling en het verminderen van leveringsrisico’s van grondstoffen. Figuur 2.2 geeft een illustratief en niet-uitputtend overzicht van de positionering van een circulaire economie tussen verschillende relevante maatschappelijke problemen en beleidsthema’s. De bovenste laag laat enkele maatschappelijke opgaven zien, de middelste laag enkele daaraan gekoppelde beleidsvelden. Een circulaire economie is een eigenstandig middel dat, vanwege efficiënter grondstoffengebruik, kan bijdragen aan het realiseren van diverse maatschappelijk gewenste effecten op andere terreinen. </a:t>
            </a:r>
          </a:p>
          <a:p>
            <a:endParaRPr lang="nl-NL"/>
          </a:p>
          <a:p>
            <a:r>
              <a:rPr lang="nl-NL"/>
              <a:t>Er zijn ook spanningen tussen circulaire-economiebeleid en andere beleidsopgaven. Zo staat het drastisch verminderen van het primaire grondstoffengebruik op gespannen voet met de ambitie om in de komende tien jaar tot mogelijk 1 miljoen nieuwe huizen te bouwen. Er komen vooralsnog onvoldoende secundaire (dat wil zeggen herbruikbare) materialen vrij om dat te realiseren. Ook kan een omslag van beton naar hout op grote schaal op gespannen voet staan met de beschikbaarheid van voldoende duurzame </a:t>
            </a:r>
            <a:r>
              <a:rPr lang="nl-NL" err="1"/>
              <a:t>biogrondstoffen</a:t>
            </a:r>
            <a:r>
              <a:rPr lang="nl-NL"/>
              <a:t>. Een ander voorbeeld is de spanning tussen het verminderen van het grondstoffengebruik en de toename van wind- en zonne-energie-installaties in de energietransitie. Hoewel beide transities kunnen bijdragen aan het verminderen van de CO2-uitstoot, vraagt het uitbreiden van de capaciteit van installaties voor wind- en zonne-energie juist om een toename van het gebruik van zeldzame aardmetalen zoals scandium en yttrium. Bij het stellen van doelen voor een circulaire economie is het daarom raadzaam om niet alleen synergiën, maar ook afruilen scherp in beeld te hebben.</a:t>
            </a:r>
          </a:p>
        </p:txBody>
      </p:sp>
      <p:sp>
        <p:nvSpPr>
          <p:cNvPr id="4" name="Tijdelijke aanduiding voor dianummer 3"/>
          <p:cNvSpPr>
            <a:spLocks noGrp="1"/>
          </p:cNvSpPr>
          <p:nvPr>
            <p:ph type="sldNum" sz="quarter" idx="5"/>
          </p:nvPr>
        </p:nvSpPr>
        <p:spPr/>
        <p:txBody>
          <a:bodyPr/>
          <a:lstStyle/>
          <a:p>
            <a:fld id="{07D98685-8AFA-4272-81A9-95D9A7DD8598}" type="slidenum">
              <a:rPr lang="nl-NL" smtClean="0"/>
              <a:t>16</a:t>
            </a:fld>
            <a:endParaRPr lang="nl-NL"/>
          </a:p>
        </p:txBody>
      </p:sp>
    </p:spTree>
    <p:extLst>
      <p:ext uri="{BB962C8B-B14F-4D97-AF65-F5344CB8AC3E}">
        <p14:creationId xmlns:p14="http://schemas.microsoft.com/office/powerpoint/2010/main" val="37303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06.03.2023</a:t>
            </a:fld>
            <a:endParaRPr lang="de-DE"/>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20212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92426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6792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16699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82922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63589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05177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476664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39444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1285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06.03.2023</a:t>
            </a:fld>
            <a:endParaRPr lang="de-DE"/>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8367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99109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06.03.2023</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92001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06.03.2023</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7070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13410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50480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70365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de-DE"/>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CD814C8-F66B-4915-9FEC-D62A1DED085F}" type="slidenum">
              <a:rPr lang="de-DE" smtClean="0"/>
              <a:t>‹nr.›</a:t>
            </a:fld>
            <a:endParaRPr lang="de-DE"/>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105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06.03.2023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666119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06.03.2023</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374994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06.03.2023</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563117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06.03.2023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66934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06.03.2023</a:t>
            </a:fld>
            <a:endParaRPr lang="de-DE"/>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09932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06.03.2023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610316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141288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676285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789956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6-3-2023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308219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F2A87C5-006E-460A-978A-3D7B1DC14448}" type="datetimeFigureOut">
              <a:rPr lang="nl-NL" smtClean="0"/>
              <a:t>6-3-2023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099475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F2A87C5-006E-460A-978A-3D7B1DC14448}" type="datetimeFigureOut">
              <a:rPr lang="nl-NL" smtClean="0"/>
              <a:t>6-3-2023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473104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F2A87C5-006E-460A-978A-3D7B1DC14448}" type="datetimeFigureOut">
              <a:rPr lang="nl-NL" smtClean="0"/>
              <a:t>6-3-2023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90781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6-3-2023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501857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6-3-2023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1403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06.03.2023</a:t>
            </a:fld>
            <a:endParaRPr lang="de-DE"/>
          </a:p>
        </p:txBody>
      </p:sp>
    </p:spTree>
    <p:extLst>
      <p:ext uri="{BB962C8B-B14F-4D97-AF65-F5344CB8AC3E}">
        <p14:creationId xmlns:p14="http://schemas.microsoft.com/office/powerpoint/2010/main" val="2621968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524096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427421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88666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06865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8231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3711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8019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2300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A953BDC-9EAE-49FE-9892-958C9F845175}" type="datetimeFigureOut">
              <a:rPr lang="de-DE" smtClean="0"/>
              <a:t>06.03.2023</a:t>
            </a:fld>
            <a:endParaRPr lang="de-DE"/>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76445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703"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A87C5-006E-460A-978A-3D7B1DC14448}" type="datetimeFigureOut">
              <a:rPr lang="nl-NL" smtClean="0"/>
              <a:t>6-3-2023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F8651-8548-4ACF-AD63-12724B3B98D7}" type="slidenum">
              <a:rPr lang="nl-NL" smtClean="0"/>
              <a:t>‹nr.›</a:t>
            </a:fld>
            <a:endParaRPr lang="nl-NL"/>
          </a:p>
        </p:txBody>
      </p:sp>
    </p:spTree>
    <p:extLst>
      <p:ext uri="{BB962C8B-B14F-4D97-AF65-F5344CB8AC3E}">
        <p14:creationId xmlns:p14="http://schemas.microsoft.com/office/powerpoint/2010/main" val="20993687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pro.nl/programmas/tegenlicht/kijk/afleveringen/2015-2016/rendement-van-geluk.html"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youtube.com/watch?v=MMany_8k5uc&amp;t=10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EFE35-0D9E-7979-3157-CC252399B215}"/>
              </a:ext>
            </a:extLst>
          </p:cNvPr>
          <p:cNvSpPr>
            <a:spLocks noGrp="1"/>
          </p:cNvSpPr>
          <p:nvPr>
            <p:ph type="ctrTitle"/>
          </p:nvPr>
        </p:nvSpPr>
        <p:spPr/>
        <p:txBody>
          <a:bodyPr/>
          <a:lstStyle/>
          <a:p>
            <a:r>
              <a:rPr lang="nl-NL" dirty="0"/>
              <a:t>De community verbonden</a:t>
            </a:r>
            <a:br>
              <a:rPr lang="nl-NL" dirty="0"/>
            </a:br>
            <a:r>
              <a:rPr lang="nl-NL" sz="2800" dirty="0"/>
              <a:t>Circulaire economie</a:t>
            </a:r>
            <a:endParaRPr lang="nl-NL" dirty="0"/>
          </a:p>
        </p:txBody>
      </p:sp>
    </p:spTree>
    <p:extLst>
      <p:ext uri="{BB962C8B-B14F-4D97-AF65-F5344CB8AC3E}">
        <p14:creationId xmlns:p14="http://schemas.microsoft.com/office/powerpoint/2010/main" val="238601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C96B1-06B1-A931-8F94-71B95620386E}"/>
              </a:ext>
            </a:extLst>
          </p:cNvPr>
          <p:cNvSpPr>
            <a:spLocks noGrp="1"/>
          </p:cNvSpPr>
          <p:nvPr>
            <p:ph type="title"/>
          </p:nvPr>
        </p:nvSpPr>
        <p:spPr>
          <a:xfrm>
            <a:off x="371476" y="296863"/>
            <a:ext cx="5638799" cy="1160403"/>
          </a:xfrm>
        </p:spPr>
        <p:txBody>
          <a:bodyPr anchor="t">
            <a:normAutofit/>
          </a:bodyPr>
          <a:lstStyle/>
          <a:p>
            <a:r>
              <a:rPr lang="nl-NL" sz="3700"/>
              <a:t>De grondstoffentransitie</a:t>
            </a:r>
          </a:p>
        </p:txBody>
      </p:sp>
      <p:sp>
        <p:nvSpPr>
          <p:cNvPr id="2055" name="Text Placeholder 2">
            <a:extLst>
              <a:ext uri="{FF2B5EF4-FFF2-40B4-BE49-F238E27FC236}">
                <a16:creationId xmlns:a16="http://schemas.microsoft.com/office/drawing/2014/main" id="{33272BD6-1261-F7C6-07DF-D4FA2462E1D6}"/>
              </a:ext>
            </a:extLst>
          </p:cNvPr>
          <p:cNvSpPr>
            <a:spLocks noGrp="1"/>
          </p:cNvSpPr>
          <p:nvPr>
            <p:ph type="body" sz="quarter" idx="13"/>
          </p:nvPr>
        </p:nvSpPr>
        <p:spPr>
          <a:xfrm>
            <a:off x="371475" y="1709738"/>
            <a:ext cx="5645150" cy="4419599"/>
          </a:xfrm>
        </p:spPr>
        <p:txBody>
          <a:bodyPr/>
          <a:lstStyle/>
          <a:p>
            <a:pPr marL="0" indent="0">
              <a:buNone/>
            </a:pPr>
            <a:r>
              <a:rPr lang="en-US" dirty="0"/>
              <a:t>De </a:t>
            </a:r>
            <a:r>
              <a:rPr lang="en-US" dirty="0" err="1"/>
              <a:t>meeste</a:t>
            </a:r>
            <a:r>
              <a:rPr lang="en-US" dirty="0"/>
              <a:t> </a:t>
            </a:r>
            <a:r>
              <a:rPr lang="en-US" dirty="0" err="1"/>
              <a:t>transities</a:t>
            </a:r>
            <a:r>
              <a:rPr lang="en-US" dirty="0"/>
              <a:t> </a:t>
            </a:r>
            <a:r>
              <a:rPr lang="en-US" dirty="0" err="1"/>
              <a:t>zijn</a:t>
            </a:r>
            <a:r>
              <a:rPr lang="en-US" dirty="0"/>
              <a:t> </a:t>
            </a:r>
            <a:r>
              <a:rPr lang="en-US" dirty="0" err="1"/>
              <a:t>nauw</a:t>
            </a:r>
            <a:r>
              <a:rPr lang="en-US" dirty="0"/>
              <a:t> met </a:t>
            </a:r>
            <a:r>
              <a:rPr lang="en-US" dirty="0" err="1"/>
              <a:t>elkaar</a:t>
            </a:r>
            <a:r>
              <a:rPr lang="en-US" dirty="0"/>
              <a:t> </a:t>
            </a:r>
            <a:r>
              <a:rPr lang="en-US" dirty="0" err="1"/>
              <a:t>verbonden</a:t>
            </a:r>
            <a:r>
              <a:rPr lang="en-US" dirty="0"/>
              <a:t>. </a:t>
            </a:r>
            <a:r>
              <a:rPr lang="en-US" dirty="0" err="1"/>
              <a:t>Zonnepanelen</a:t>
            </a:r>
            <a:r>
              <a:rPr lang="en-US" dirty="0"/>
              <a:t>, </a:t>
            </a:r>
            <a:r>
              <a:rPr lang="en-US" dirty="0" err="1"/>
              <a:t>windtrubines</a:t>
            </a:r>
            <a:r>
              <a:rPr lang="en-US" dirty="0"/>
              <a:t> </a:t>
            </a:r>
            <a:r>
              <a:rPr lang="en-US" dirty="0" err="1"/>
              <a:t>en</a:t>
            </a:r>
            <a:r>
              <a:rPr lang="en-US" dirty="0"/>
              <a:t> </a:t>
            </a:r>
            <a:r>
              <a:rPr lang="en-US" dirty="0" err="1"/>
              <a:t>elektrische</a:t>
            </a:r>
            <a:r>
              <a:rPr lang="en-US" dirty="0"/>
              <a:t> auto’s </a:t>
            </a:r>
            <a:r>
              <a:rPr lang="en-US" dirty="0" err="1"/>
              <a:t>moeten</a:t>
            </a:r>
            <a:r>
              <a:rPr lang="en-US" dirty="0"/>
              <a:t> </a:t>
            </a:r>
            <a:r>
              <a:rPr lang="en-US" dirty="0" err="1"/>
              <a:t>gemaakt</a:t>
            </a:r>
            <a:r>
              <a:rPr lang="en-US" dirty="0"/>
              <a:t> </a:t>
            </a:r>
            <a:r>
              <a:rPr lang="en-US" dirty="0" err="1"/>
              <a:t>worden</a:t>
            </a:r>
            <a:r>
              <a:rPr lang="en-US" dirty="0"/>
              <a:t>. </a:t>
            </a:r>
            <a:br>
              <a:rPr lang="en-US" dirty="0"/>
            </a:br>
            <a:br>
              <a:rPr lang="en-US" dirty="0"/>
            </a:br>
            <a:r>
              <a:rPr lang="en-US" dirty="0" err="1"/>
              <a:t>Welke</a:t>
            </a:r>
            <a:r>
              <a:rPr lang="en-US" dirty="0"/>
              <a:t> </a:t>
            </a:r>
            <a:r>
              <a:rPr lang="en-US" dirty="0" err="1"/>
              <a:t>grondstoffen</a:t>
            </a:r>
            <a:r>
              <a:rPr lang="en-US" dirty="0"/>
              <a:t> </a:t>
            </a:r>
            <a:r>
              <a:rPr lang="en-US" dirty="0" err="1"/>
              <a:t>zijn</a:t>
            </a:r>
            <a:r>
              <a:rPr lang="en-US" dirty="0"/>
              <a:t> </a:t>
            </a:r>
            <a:r>
              <a:rPr lang="en-US" dirty="0" err="1"/>
              <a:t>hiervoor</a:t>
            </a:r>
            <a:r>
              <a:rPr lang="en-US" dirty="0"/>
              <a:t> </a:t>
            </a:r>
            <a:r>
              <a:rPr lang="en-US" dirty="0" err="1"/>
              <a:t>nodig</a:t>
            </a:r>
            <a:r>
              <a:rPr lang="en-US" dirty="0"/>
              <a:t>?</a:t>
            </a:r>
          </a:p>
          <a:p>
            <a:pPr>
              <a:buFontTx/>
              <a:buChar char="-"/>
            </a:pPr>
            <a:r>
              <a:rPr lang="en-US" dirty="0"/>
              <a:t>Lithium</a:t>
            </a:r>
          </a:p>
          <a:p>
            <a:pPr>
              <a:buFontTx/>
              <a:buChar char="-"/>
            </a:pPr>
            <a:r>
              <a:rPr lang="en-US" dirty="0"/>
              <a:t>Kobalt</a:t>
            </a:r>
          </a:p>
          <a:p>
            <a:pPr>
              <a:buFontTx/>
              <a:buChar char="-"/>
            </a:pPr>
            <a:r>
              <a:rPr lang="en-US" dirty="0"/>
              <a:t>Magnesium </a:t>
            </a:r>
          </a:p>
          <a:p>
            <a:pPr>
              <a:buFontTx/>
              <a:buChar char="-"/>
            </a:pPr>
            <a:r>
              <a:rPr lang="en-US" dirty="0" err="1"/>
              <a:t>Grafiet</a:t>
            </a:r>
            <a:endParaRPr lang="en-US" dirty="0"/>
          </a:p>
          <a:p>
            <a:pPr>
              <a:buFontTx/>
              <a:buChar char="-"/>
            </a:pPr>
            <a:endParaRPr lang="en-US"/>
          </a:p>
        </p:txBody>
      </p:sp>
      <p:pic>
        <p:nvPicPr>
          <p:cNvPr id="2050" name="Picture 2" descr="Verkenning Evenwichtig sturen op de grondstoffentransitie en de  energietransitie voor brede welvaart">
            <a:extLst>
              <a:ext uri="{FF2B5EF4-FFF2-40B4-BE49-F238E27FC236}">
                <a16:creationId xmlns:a16="http://schemas.microsoft.com/office/drawing/2014/main" id="{726C0C6D-6231-36B9-D5B7-0657E5F5B5E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r="2384" b="1"/>
          <a:stretch/>
        </p:blipFill>
        <p:spPr bwMode="auto">
          <a:xfrm>
            <a:off x="6175377" y="10"/>
            <a:ext cx="6016622" cy="6857990"/>
          </a:xfrm>
          <a:prstGeom prst="rect">
            <a:avLst/>
          </a:prstGeom>
          <a:solidFill>
            <a:srgbClr val="FFFFFF"/>
          </a:solidFill>
        </p:spPr>
      </p:pic>
      <p:sp>
        <p:nvSpPr>
          <p:cNvPr id="2057" name="Text Placeholder 4">
            <a:extLst>
              <a:ext uri="{FF2B5EF4-FFF2-40B4-BE49-F238E27FC236}">
                <a16:creationId xmlns:a16="http://schemas.microsoft.com/office/drawing/2014/main" id="{FAD0A160-5672-BA8E-3A56-CE33FEF0AF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7346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9773A-0F8E-6BB0-1F6D-588D4EF6788D}"/>
              </a:ext>
            </a:extLst>
          </p:cNvPr>
          <p:cNvSpPr>
            <a:spLocks noGrp="1"/>
          </p:cNvSpPr>
          <p:nvPr>
            <p:ph type="title"/>
          </p:nvPr>
        </p:nvSpPr>
        <p:spPr/>
        <p:txBody>
          <a:bodyPr/>
          <a:lstStyle/>
          <a:p>
            <a:r>
              <a:rPr lang="nl-NL" dirty="0"/>
              <a:t>Opdracht waardencreatie</a:t>
            </a:r>
          </a:p>
        </p:txBody>
      </p:sp>
      <p:sp>
        <p:nvSpPr>
          <p:cNvPr id="3" name="Tijdelijke aanduiding voor tekst 2">
            <a:extLst>
              <a:ext uri="{FF2B5EF4-FFF2-40B4-BE49-F238E27FC236}">
                <a16:creationId xmlns:a16="http://schemas.microsoft.com/office/drawing/2014/main" id="{48EF40E4-64EB-FB9E-698A-9993FE0B62B5}"/>
              </a:ext>
            </a:extLst>
          </p:cNvPr>
          <p:cNvSpPr>
            <a:spLocks noGrp="1"/>
          </p:cNvSpPr>
          <p:nvPr>
            <p:ph type="body" sz="quarter" idx="13"/>
          </p:nvPr>
        </p:nvSpPr>
        <p:spPr/>
        <p:txBody>
          <a:bodyPr/>
          <a:lstStyle/>
          <a:p>
            <a:pPr marL="0" indent="0">
              <a:buNone/>
            </a:pPr>
            <a:r>
              <a:rPr lang="nl-NL" dirty="0"/>
              <a:t>Koppel individueel de grondstoffentransitie aan de verschillende zes verschillende waardes. </a:t>
            </a:r>
          </a:p>
          <a:p>
            <a:pPr marL="0" indent="0">
              <a:buNone/>
            </a:pPr>
            <a:endParaRPr lang="nl-NL" dirty="0"/>
          </a:p>
          <a:p>
            <a:pPr>
              <a:buFontTx/>
              <a:buChar char="-"/>
            </a:pPr>
            <a:r>
              <a:rPr lang="nl-NL" dirty="0"/>
              <a:t>Welke waarde(s) worden gecreëerd door de transitie? Onderbouw dit door het gebruik van bronnen. </a:t>
            </a:r>
          </a:p>
          <a:p>
            <a:pPr marL="0" indent="0">
              <a:buNone/>
            </a:pPr>
            <a:endParaRPr lang="nl-NL" dirty="0"/>
          </a:p>
        </p:txBody>
      </p:sp>
      <p:sp>
        <p:nvSpPr>
          <p:cNvPr id="5" name="Tijdelijke aanduiding voor tekst 4">
            <a:extLst>
              <a:ext uri="{FF2B5EF4-FFF2-40B4-BE49-F238E27FC236}">
                <a16:creationId xmlns:a16="http://schemas.microsoft.com/office/drawing/2014/main" id="{FD5D892B-18F4-4C75-913C-0DE756F5C4A0}"/>
              </a:ext>
            </a:extLst>
          </p:cNvPr>
          <p:cNvSpPr>
            <a:spLocks noGrp="1"/>
          </p:cNvSpPr>
          <p:nvPr>
            <p:ph type="body" sz="quarter" idx="15"/>
          </p:nvPr>
        </p:nvSpPr>
        <p:spPr/>
        <p:txBody>
          <a:bodyPr/>
          <a:lstStyle/>
          <a:p>
            <a:endParaRPr lang="nl-NL"/>
          </a:p>
        </p:txBody>
      </p:sp>
      <p:graphicFrame>
        <p:nvGraphicFramePr>
          <p:cNvPr id="6" name="Tijdelijke aanduiding voor afbeelding 12">
            <a:extLst>
              <a:ext uri="{FF2B5EF4-FFF2-40B4-BE49-F238E27FC236}">
                <a16:creationId xmlns:a16="http://schemas.microsoft.com/office/drawing/2014/main" id="{09521F42-2C40-238E-3E5B-A31FEC494864}"/>
              </a:ext>
            </a:extLst>
          </p:cNvPr>
          <p:cNvGraphicFramePr>
            <a:graphicFrameLocks noGrp="1"/>
          </p:cNvGraphicFramePr>
          <p:nvPr>
            <p:ph type="pic" sz="quarter" idx="14"/>
          </p:nvPr>
        </p:nvGraphicFramePr>
        <p:xfrm>
          <a:off x="6175375" y="0"/>
          <a:ext cx="601662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01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3AC7D-103F-4B87-55ED-B1884BB4EF6A}"/>
              </a:ext>
            </a:extLst>
          </p:cNvPr>
          <p:cNvSpPr>
            <a:spLocks noGrp="1"/>
          </p:cNvSpPr>
          <p:nvPr>
            <p:ph type="title"/>
          </p:nvPr>
        </p:nvSpPr>
        <p:spPr/>
        <p:txBody>
          <a:bodyPr/>
          <a:lstStyle/>
          <a:p>
            <a:r>
              <a:rPr lang="nl-NL" dirty="0"/>
              <a:t>De circulaire transitie</a:t>
            </a:r>
          </a:p>
        </p:txBody>
      </p:sp>
      <p:sp>
        <p:nvSpPr>
          <p:cNvPr id="3" name="Tijdelijke aanduiding voor tekst 2">
            <a:extLst>
              <a:ext uri="{FF2B5EF4-FFF2-40B4-BE49-F238E27FC236}">
                <a16:creationId xmlns:a16="http://schemas.microsoft.com/office/drawing/2014/main" id="{386592E5-8CBA-CA35-DD3C-BC2102D04DF5}"/>
              </a:ext>
            </a:extLst>
          </p:cNvPr>
          <p:cNvSpPr>
            <a:spLocks noGrp="1"/>
          </p:cNvSpPr>
          <p:nvPr>
            <p:ph type="body" sz="quarter" idx="13"/>
          </p:nvPr>
        </p:nvSpPr>
        <p:spPr/>
        <p:txBody>
          <a:bodyPr/>
          <a:lstStyle/>
          <a:p>
            <a:pPr marL="0" indent="0">
              <a:buNone/>
            </a:pPr>
            <a:r>
              <a:rPr lang="en-US" i="1" dirty="0">
                <a:cs typeface="Calibri"/>
              </a:rPr>
              <a:t>Het </a:t>
            </a:r>
            <a:r>
              <a:rPr lang="en-US" i="1" dirty="0" err="1">
                <a:cs typeface="Calibri"/>
              </a:rPr>
              <a:t>doel</a:t>
            </a:r>
            <a:r>
              <a:rPr lang="en-US" i="1" dirty="0">
                <a:cs typeface="Calibri"/>
              </a:rPr>
              <a:t>: </a:t>
            </a:r>
            <a:r>
              <a:rPr lang="en-US" i="1" dirty="0" err="1">
                <a:cs typeface="Calibri"/>
              </a:rPr>
              <a:t>een</a:t>
            </a:r>
            <a:r>
              <a:rPr lang="en-US" i="1" dirty="0">
                <a:cs typeface="Calibri"/>
              </a:rPr>
              <a:t> </a:t>
            </a:r>
            <a:r>
              <a:rPr lang="en-US" i="1" dirty="0" err="1">
                <a:cs typeface="Calibri"/>
              </a:rPr>
              <a:t>volledig</a:t>
            </a:r>
            <a:r>
              <a:rPr lang="en-US" i="1" dirty="0">
                <a:cs typeface="Calibri"/>
              </a:rPr>
              <a:t> </a:t>
            </a:r>
            <a:r>
              <a:rPr lang="en-US" i="1" dirty="0" err="1">
                <a:cs typeface="Calibri"/>
              </a:rPr>
              <a:t>circulaire</a:t>
            </a:r>
            <a:r>
              <a:rPr lang="en-US" i="1" dirty="0">
                <a:cs typeface="Calibri"/>
              </a:rPr>
              <a:t> </a:t>
            </a:r>
            <a:r>
              <a:rPr lang="en-US" i="1" dirty="0" err="1">
                <a:cs typeface="Calibri"/>
              </a:rPr>
              <a:t>economie</a:t>
            </a:r>
            <a:r>
              <a:rPr lang="en-US" i="1" dirty="0">
                <a:cs typeface="Calibri"/>
              </a:rPr>
              <a:t> in Nederland in 2050." (</a:t>
            </a:r>
            <a:r>
              <a:rPr lang="en-US" i="1" dirty="0" err="1">
                <a:cs typeface="Calibri"/>
              </a:rPr>
              <a:t>Ministerie</a:t>
            </a:r>
            <a:r>
              <a:rPr lang="en-US" i="1" dirty="0">
                <a:cs typeface="Calibri"/>
              </a:rPr>
              <a:t> van </a:t>
            </a:r>
            <a:r>
              <a:rPr lang="en-US" i="1" dirty="0" err="1">
                <a:cs typeface="Calibri"/>
              </a:rPr>
              <a:t>Infrastructuur</a:t>
            </a:r>
            <a:r>
              <a:rPr lang="en-US" i="1" dirty="0">
                <a:cs typeface="Calibri"/>
              </a:rPr>
              <a:t> </a:t>
            </a:r>
            <a:r>
              <a:rPr lang="en-US" i="1" dirty="0" err="1">
                <a:cs typeface="Calibri"/>
              </a:rPr>
              <a:t>en</a:t>
            </a:r>
            <a:r>
              <a:rPr lang="en-US" i="1" dirty="0">
                <a:cs typeface="Calibri"/>
              </a:rPr>
              <a:t> </a:t>
            </a:r>
            <a:r>
              <a:rPr lang="en-US" i="1" dirty="0" err="1">
                <a:cs typeface="Calibri"/>
              </a:rPr>
              <a:t>Waterstaat</a:t>
            </a:r>
            <a:r>
              <a:rPr lang="en-US" i="1" dirty="0">
                <a:cs typeface="Calibri"/>
              </a:rPr>
              <a:t>, 2022)</a:t>
            </a:r>
          </a:p>
          <a:p>
            <a:pPr marL="0" indent="0">
              <a:buNone/>
            </a:pPr>
            <a:endParaRPr lang="en-US" i="1" dirty="0">
              <a:cs typeface="Calibri"/>
            </a:endParaRPr>
          </a:p>
          <a:p>
            <a:pPr marL="0" indent="0">
              <a:buNone/>
            </a:pPr>
            <a:r>
              <a:rPr lang="en-US" dirty="0">
                <a:cs typeface="Calibri"/>
              </a:rPr>
              <a:t>Focus op </a:t>
            </a:r>
            <a:r>
              <a:rPr lang="en-US" dirty="0" err="1">
                <a:cs typeface="Calibri"/>
              </a:rPr>
              <a:t>drie</a:t>
            </a:r>
            <a:r>
              <a:rPr lang="en-US" dirty="0">
                <a:cs typeface="Calibri"/>
              </a:rPr>
              <a:t> </a:t>
            </a:r>
            <a:r>
              <a:rPr lang="en-US" dirty="0" err="1">
                <a:cs typeface="Calibri"/>
              </a:rPr>
              <a:t>thema's</a:t>
            </a:r>
            <a:r>
              <a:rPr lang="en-US" dirty="0">
                <a:cs typeface="Calibri"/>
              </a:rPr>
              <a:t>:</a:t>
            </a:r>
          </a:p>
          <a:p>
            <a:pPr marL="342900" indent="-342900">
              <a:buAutoNum type="arabicPeriod"/>
            </a:pPr>
            <a:r>
              <a:rPr lang="en-US" dirty="0" err="1">
                <a:cs typeface="Calibri"/>
              </a:rPr>
              <a:t>Hoger</a:t>
            </a:r>
            <a:r>
              <a:rPr lang="en-US" dirty="0">
                <a:cs typeface="Calibri"/>
              </a:rPr>
              <a:t> op de R-ladder </a:t>
            </a:r>
            <a:r>
              <a:rPr lang="en-US" dirty="0" err="1">
                <a:cs typeface="Calibri"/>
              </a:rPr>
              <a:t>en</a:t>
            </a:r>
            <a:r>
              <a:rPr lang="en-US" dirty="0">
                <a:cs typeface="Calibri"/>
              </a:rPr>
              <a:t> </a:t>
            </a:r>
            <a:r>
              <a:rPr lang="en-US" dirty="0" err="1">
                <a:cs typeface="Calibri"/>
              </a:rPr>
              <a:t>meer</a:t>
            </a:r>
            <a:r>
              <a:rPr lang="en-US" dirty="0">
                <a:cs typeface="Calibri"/>
              </a:rPr>
              <a:t> aan de </a:t>
            </a:r>
            <a:r>
              <a:rPr lang="en-US" dirty="0" err="1">
                <a:cs typeface="Calibri"/>
              </a:rPr>
              <a:t>voorkant</a:t>
            </a:r>
            <a:r>
              <a:rPr lang="en-US" dirty="0">
                <a:cs typeface="Calibri"/>
              </a:rPr>
              <a:t> van de </a:t>
            </a:r>
            <a:r>
              <a:rPr lang="en-US" dirty="0" err="1">
                <a:cs typeface="Calibri"/>
              </a:rPr>
              <a:t>keten</a:t>
            </a:r>
            <a:r>
              <a:rPr lang="en-US" dirty="0">
                <a:cs typeface="Calibri"/>
              </a:rPr>
              <a:t> </a:t>
            </a:r>
            <a:r>
              <a:rPr lang="en-US" dirty="0" err="1">
                <a:cs typeface="Calibri"/>
              </a:rPr>
              <a:t>en</a:t>
            </a:r>
            <a:r>
              <a:rPr lang="en-US" dirty="0">
                <a:cs typeface="Calibri"/>
              </a:rPr>
              <a:t> het product</a:t>
            </a:r>
          </a:p>
          <a:p>
            <a:pPr marL="342900" indent="-342900">
              <a:buAutoNum type="arabicPeriod"/>
            </a:pPr>
            <a:r>
              <a:rPr lang="en-US" dirty="0" err="1">
                <a:cs typeface="Calibri"/>
              </a:rPr>
              <a:t>Systeemverandering</a:t>
            </a:r>
            <a:r>
              <a:rPr lang="en-US" dirty="0">
                <a:cs typeface="Calibri"/>
              </a:rPr>
              <a:t> van </a:t>
            </a:r>
            <a:r>
              <a:rPr lang="en-US" dirty="0" err="1">
                <a:cs typeface="Calibri"/>
              </a:rPr>
              <a:t>lineair</a:t>
            </a:r>
            <a:r>
              <a:rPr lang="en-US" dirty="0">
                <a:cs typeface="Calibri"/>
              </a:rPr>
              <a:t> </a:t>
            </a:r>
            <a:r>
              <a:rPr lang="en-US" dirty="0" err="1">
                <a:cs typeface="Calibri"/>
              </a:rPr>
              <a:t>naar</a:t>
            </a:r>
            <a:r>
              <a:rPr lang="en-US" dirty="0">
                <a:cs typeface="Calibri"/>
              </a:rPr>
              <a:t> </a:t>
            </a:r>
            <a:r>
              <a:rPr lang="en-US" dirty="0" err="1">
                <a:cs typeface="Calibri"/>
              </a:rPr>
              <a:t>circulair</a:t>
            </a:r>
            <a:endParaRPr lang="en-US" dirty="0">
              <a:cs typeface="Calibri"/>
            </a:endParaRPr>
          </a:p>
          <a:p>
            <a:pPr marL="342900" indent="-342900">
              <a:buAutoNum type="arabicPeriod"/>
            </a:pPr>
            <a:r>
              <a:rPr lang="en-US" dirty="0">
                <a:cs typeface="Calibri"/>
              </a:rPr>
              <a:t>Impact door focus op de </a:t>
            </a:r>
            <a:r>
              <a:rPr lang="en-US" dirty="0" err="1">
                <a:cs typeface="Calibri"/>
              </a:rPr>
              <a:t>grondstoffenstromen</a:t>
            </a:r>
            <a:endParaRPr lang="en-US" dirty="0">
              <a:cs typeface="Calibri"/>
            </a:endParaRPr>
          </a:p>
          <a:p>
            <a:pPr marL="0" indent="0">
              <a:buNone/>
            </a:pPr>
            <a:endParaRPr lang="en-US" i="1" dirty="0">
              <a:cs typeface="Calibri"/>
            </a:endParaRPr>
          </a:p>
          <a:p>
            <a:pPr marL="0" indent="0">
              <a:buNone/>
            </a:pPr>
            <a:endParaRPr lang="nl-NL" dirty="0"/>
          </a:p>
        </p:txBody>
      </p:sp>
      <p:sp>
        <p:nvSpPr>
          <p:cNvPr id="5" name="Tijdelijke aanduiding voor tekst 4">
            <a:extLst>
              <a:ext uri="{FF2B5EF4-FFF2-40B4-BE49-F238E27FC236}">
                <a16:creationId xmlns:a16="http://schemas.microsoft.com/office/drawing/2014/main" id="{EA9B4033-31DE-6566-605E-BD0DC6D0EE7C}"/>
              </a:ext>
            </a:extLst>
          </p:cNvPr>
          <p:cNvSpPr>
            <a:spLocks noGrp="1"/>
          </p:cNvSpPr>
          <p:nvPr>
            <p:ph type="body" sz="quarter" idx="15"/>
          </p:nvPr>
        </p:nvSpPr>
        <p:spPr/>
        <p:txBody>
          <a:bodyPr/>
          <a:lstStyle/>
          <a:p>
            <a:endParaRPr lang="nl-NL"/>
          </a:p>
        </p:txBody>
      </p:sp>
      <p:graphicFrame>
        <p:nvGraphicFramePr>
          <p:cNvPr id="6" name="Tijdelijke aanduiding voor afbeelding 5">
            <a:extLst>
              <a:ext uri="{FF2B5EF4-FFF2-40B4-BE49-F238E27FC236}">
                <a16:creationId xmlns:a16="http://schemas.microsoft.com/office/drawing/2014/main" id="{25740A22-9451-B4D9-BEB3-A9766526F63D}"/>
              </a:ext>
            </a:extLst>
          </p:cNvPr>
          <p:cNvGraphicFramePr>
            <a:graphicFrameLocks noGrp="1"/>
          </p:cNvGraphicFramePr>
          <p:nvPr>
            <p:ph type="pic" sz="quarter" idx="14"/>
            <p:extLst>
              <p:ext uri="{D42A27DB-BD31-4B8C-83A1-F6EECF244321}">
                <p14:modId xmlns:p14="http://schemas.microsoft.com/office/powerpoint/2010/main" val="542170955"/>
              </p:ext>
            </p:extLst>
          </p:nvPr>
        </p:nvGraphicFramePr>
        <p:xfrm>
          <a:off x="6175375" y="0"/>
          <a:ext cx="601662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72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82AB-0860-C04F-10D0-6815C572AFF6}"/>
              </a:ext>
            </a:extLst>
          </p:cNvPr>
          <p:cNvSpPr>
            <a:spLocks noGrp="1"/>
          </p:cNvSpPr>
          <p:nvPr>
            <p:ph type="title"/>
          </p:nvPr>
        </p:nvSpPr>
        <p:spPr>
          <a:xfrm>
            <a:off x="839788" y="457200"/>
            <a:ext cx="5667903" cy="1586089"/>
          </a:xfrm>
        </p:spPr>
        <p:txBody>
          <a:bodyPr/>
          <a:lstStyle/>
          <a:p>
            <a:r>
              <a:rPr lang="en-US" dirty="0">
                <a:cs typeface="Calibri Light"/>
              </a:rPr>
              <a:t>Programma </a:t>
            </a:r>
            <a:r>
              <a:rPr lang="en-US" dirty="0" err="1">
                <a:cs typeface="Calibri Light"/>
              </a:rPr>
              <a:t>circulaire</a:t>
            </a:r>
            <a:r>
              <a:rPr lang="en-US" dirty="0">
                <a:cs typeface="Calibri Light"/>
              </a:rPr>
              <a:t> </a:t>
            </a:r>
            <a:r>
              <a:rPr lang="en-US" dirty="0" err="1">
                <a:cs typeface="Calibri Light"/>
              </a:rPr>
              <a:t>economie</a:t>
            </a:r>
            <a:endParaRPr lang="en-US" dirty="0" err="1"/>
          </a:p>
        </p:txBody>
      </p:sp>
      <p:pic>
        <p:nvPicPr>
          <p:cNvPr id="5" name="Picture 5">
            <a:extLst>
              <a:ext uri="{FF2B5EF4-FFF2-40B4-BE49-F238E27FC236}">
                <a16:creationId xmlns:a16="http://schemas.microsoft.com/office/drawing/2014/main" id="{948FA892-B8A3-52D3-8D19-2D64C7C0117A}"/>
              </a:ext>
            </a:extLst>
          </p:cNvPr>
          <p:cNvPicPr>
            <a:picLocks noGrp="1" noChangeAspect="1"/>
          </p:cNvPicPr>
          <p:nvPr>
            <p:ph idx="1"/>
          </p:nvPr>
        </p:nvPicPr>
        <p:blipFill>
          <a:blip r:embed="rId3"/>
          <a:stretch>
            <a:fillRect/>
          </a:stretch>
        </p:blipFill>
        <p:spPr>
          <a:xfrm>
            <a:off x="5832475" y="987425"/>
            <a:ext cx="4873625" cy="4873625"/>
          </a:xfrm>
        </p:spPr>
      </p:pic>
      <p:sp>
        <p:nvSpPr>
          <p:cNvPr id="4" name="Text Placeholder 3">
            <a:extLst>
              <a:ext uri="{FF2B5EF4-FFF2-40B4-BE49-F238E27FC236}">
                <a16:creationId xmlns:a16="http://schemas.microsoft.com/office/drawing/2014/main" id="{C4092B09-7734-BDBF-61C7-44CDD34D304F}"/>
              </a:ext>
            </a:extLst>
          </p:cNvPr>
          <p:cNvSpPr>
            <a:spLocks noGrp="1"/>
          </p:cNvSpPr>
          <p:nvPr>
            <p:ph type="body" sz="half" idx="2"/>
          </p:nvPr>
        </p:nvSpPr>
        <p:spPr>
          <a:xfrm>
            <a:off x="839788" y="2057400"/>
            <a:ext cx="5091455" cy="3811588"/>
          </a:xfrm>
        </p:spPr>
        <p:txBody>
          <a:bodyPr vert="horz" lIns="91440" tIns="45720" rIns="91440" bIns="45720" rtlCol="0" anchor="t">
            <a:normAutofit/>
          </a:bodyPr>
          <a:lstStyle/>
          <a:p>
            <a:r>
              <a:rPr lang="en-US" b="1" dirty="0" err="1">
                <a:cs typeface="Calibri"/>
              </a:rPr>
              <a:t>Legt</a:t>
            </a:r>
            <a:r>
              <a:rPr lang="en-US" b="1" dirty="0">
                <a:cs typeface="Calibri"/>
              </a:rPr>
              <a:t> de </a:t>
            </a:r>
            <a:r>
              <a:rPr lang="en-US" b="1" dirty="0" err="1">
                <a:cs typeface="Calibri"/>
              </a:rPr>
              <a:t>nadruk</a:t>
            </a:r>
            <a:r>
              <a:rPr lang="en-US" b="1" dirty="0">
                <a:cs typeface="Calibri"/>
              </a:rPr>
              <a:t> op </a:t>
            </a:r>
            <a:r>
              <a:rPr lang="en-US" b="1" dirty="0" err="1">
                <a:cs typeface="Calibri"/>
              </a:rPr>
              <a:t>vijf</a:t>
            </a:r>
            <a:r>
              <a:rPr lang="en-US" b="1" dirty="0">
                <a:cs typeface="Calibri"/>
              </a:rPr>
              <a:t> </a:t>
            </a:r>
            <a:r>
              <a:rPr lang="en-US" b="1" dirty="0" err="1">
                <a:cs typeface="Calibri"/>
              </a:rPr>
              <a:t>sectoren</a:t>
            </a:r>
            <a:r>
              <a:rPr lang="en-US" b="1" dirty="0">
                <a:cs typeface="Calibri"/>
              </a:rPr>
              <a:t>:</a:t>
            </a:r>
          </a:p>
          <a:p>
            <a:pPr marL="342900" indent="-342900">
              <a:buAutoNum type="arabicPeriod"/>
            </a:pPr>
            <a:r>
              <a:rPr lang="en-US" dirty="0" err="1">
                <a:cs typeface="Calibri"/>
              </a:rPr>
              <a:t>Transitieagenda</a:t>
            </a:r>
            <a:r>
              <a:rPr lang="en-US" dirty="0">
                <a:cs typeface="Calibri"/>
              </a:rPr>
              <a:t> </a:t>
            </a:r>
            <a:r>
              <a:rPr lang="en-US" dirty="0" err="1">
                <a:cs typeface="Calibri"/>
              </a:rPr>
              <a:t>Maakindustrie</a:t>
            </a:r>
            <a:endParaRPr lang="en-US" dirty="0">
              <a:cs typeface="Calibri"/>
            </a:endParaRPr>
          </a:p>
          <a:p>
            <a:pPr marL="342900" indent="-342900">
              <a:buAutoNum type="arabicPeriod"/>
            </a:pPr>
            <a:r>
              <a:rPr lang="en-US" dirty="0" err="1">
                <a:cs typeface="Calibri"/>
              </a:rPr>
              <a:t>Transitieagenda</a:t>
            </a:r>
            <a:r>
              <a:rPr lang="en-US" dirty="0">
                <a:cs typeface="Calibri"/>
              </a:rPr>
              <a:t> </a:t>
            </a:r>
            <a:r>
              <a:rPr lang="en-US" dirty="0" err="1">
                <a:cs typeface="Calibri"/>
              </a:rPr>
              <a:t>Kunststoffen</a:t>
            </a:r>
            <a:r>
              <a:rPr lang="en-US" dirty="0">
                <a:cs typeface="Calibri"/>
              </a:rPr>
              <a:t> </a:t>
            </a:r>
          </a:p>
          <a:p>
            <a:pPr marL="342900" indent="-342900">
              <a:buAutoNum type="arabicPeriod"/>
            </a:pPr>
            <a:r>
              <a:rPr lang="en-US" dirty="0" err="1">
                <a:cs typeface="Calibri"/>
              </a:rPr>
              <a:t>Transitieagenda</a:t>
            </a:r>
            <a:r>
              <a:rPr lang="en-US" dirty="0">
                <a:cs typeface="Calibri"/>
              </a:rPr>
              <a:t> Circulaire </a:t>
            </a:r>
            <a:r>
              <a:rPr lang="en-US" dirty="0" err="1">
                <a:cs typeface="Calibri"/>
              </a:rPr>
              <a:t>Bouweconomie</a:t>
            </a:r>
            <a:endParaRPr lang="en-US" dirty="0">
              <a:cs typeface="Calibri"/>
            </a:endParaRPr>
          </a:p>
          <a:p>
            <a:pPr marL="342900" indent="-342900">
              <a:buAutoNum type="arabicPeriod"/>
            </a:pPr>
            <a:r>
              <a:rPr lang="en-US" dirty="0" err="1">
                <a:cs typeface="Calibri"/>
              </a:rPr>
              <a:t>Transitieagenda</a:t>
            </a:r>
            <a:r>
              <a:rPr lang="en-US" dirty="0">
                <a:cs typeface="Calibri"/>
              </a:rPr>
              <a:t> </a:t>
            </a:r>
            <a:r>
              <a:rPr lang="en-US" dirty="0" err="1">
                <a:cs typeface="Calibri"/>
              </a:rPr>
              <a:t>Consumptiegoederen</a:t>
            </a:r>
            <a:endParaRPr lang="en-US" dirty="0">
              <a:cs typeface="Calibri"/>
            </a:endParaRPr>
          </a:p>
          <a:p>
            <a:pPr marL="342900" indent="-342900">
              <a:buAutoNum type="arabicPeriod"/>
            </a:pPr>
            <a:r>
              <a:rPr lang="en-US" dirty="0" err="1">
                <a:cs typeface="Calibri"/>
              </a:rPr>
              <a:t>Transitieagenda</a:t>
            </a:r>
            <a:r>
              <a:rPr lang="en-US" dirty="0">
                <a:cs typeface="Calibri"/>
              </a:rPr>
              <a:t> </a:t>
            </a:r>
            <a:r>
              <a:rPr lang="en-US" dirty="0" err="1">
                <a:cs typeface="Calibri"/>
              </a:rPr>
              <a:t>Biomassa</a:t>
            </a:r>
            <a:r>
              <a:rPr lang="en-US" dirty="0">
                <a:cs typeface="Calibri"/>
              </a:rPr>
              <a:t> </a:t>
            </a:r>
            <a:r>
              <a:rPr lang="en-US" dirty="0" err="1">
                <a:cs typeface="Calibri"/>
              </a:rPr>
              <a:t>en</a:t>
            </a:r>
            <a:r>
              <a:rPr lang="en-US" dirty="0">
                <a:cs typeface="Calibri"/>
              </a:rPr>
              <a:t> </a:t>
            </a:r>
            <a:r>
              <a:rPr lang="en-US" dirty="0" err="1">
                <a:cs typeface="Calibri"/>
              </a:rPr>
              <a:t>Voedsel</a:t>
            </a:r>
            <a:endParaRPr lang="en-US" dirty="0">
              <a:cs typeface="Calibri"/>
            </a:endParaRPr>
          </a:p>
          <a:p>
            <a:endParaRPr lang="en-US" dirty="0">
              <a:cs typeface="Calibri"/>
            </a:endParaRPr>
          </a:p>
        </p:txBody>
      </p:sp>
    </p:spTree>
    <p:extLst>
      <p:ext uri="{BB962C8B-B14F-4D97-AF65-F5344CB8AC3E}">
        <p14:creationId xmlns:p14="http://schemas.microsoft.com/office/powerpoint/2010/main" val="330375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0179-B92B-D4B4-AA61-B1880EDD27DD}"/>
              </a:ext>
            </a:extLst>
          </p:cNvPr>
          <p:cNvSpPr>
            <a:spLocks noGrp="1"/>
          </p:cNvSpPr>
          <p:nvPr>
            <p:ph type="title"/>
          </p:nvPr>
        </p:nvSpPr>
        <p:spPr/>
        <p:txBody>
          <a:bodyPr/>
          <a:lstStyle/>
          <a:p>
            <a:r>
              <a:rPr lang="en-US" dirty="0" err="1">
                <a:cs typeface="Calibri Light"/>
              </a:rPr>
              <a:t>Opdracht</a:t>
            </a:r>
            <a:r>
              <a:rPr lang="en-US" dirty="0">
                <a:cs typeface="Calibri Light"/>
              </a:rPr>
              <a:t> </a:t>
            </a:r>
            <a:r>
              <a:rPr lang="en-US" dirty="0" err="1">
                <a:cs typeface="Calibri Light"/>
              </a:rPr>
              <a:t>transitieagenda</a:t>
            </a:r>
            <a:r>
              <a:rPr lang="en-US" dirty="0">
                <a:cs typeface="Calibri Light"/>
              </a:rPr>
              <a:t> </a:t>
            </a:r>
            <a:endParaRPr lang="en-US" dirty="0"/>
          </a:p>
        </p:txBody>
      </p:sp>
      <p:pic>
        <p:nvPicPr>
          <p:cNvPr id="8" name="Picture 8">
            <a:extLst>
              <a:ext uri="{FF2B5EF4-FFF2-40B4-BE49-F238E27FC236}">
                <a16:creationId xmlns:a16="http://schemas.microsoft.com/office/drawing/2014/main" id="{46AE9739-B981-3BD3-8284-4B504E6A35AE}"/>
              </a:ext>
            </a:extLst>
          </p:cNvPr>
          <p:cNvPicPr>
            <a:picLocks noGrp="1" noChangeAspect="1"/>
          </p:cNvPicPr>
          <p:nvPr>
            <p:ph idx="1"/>
          </p:nvPr>
        </p:nvPicPr>
        <p:blipFill>
          <a:blip r:embed="rId3"/>
          <a:stretch>
            <a:fillRect/>
          </a:stretch>
        </p:blipFill>
        <p:spPr>
          <a:xfrm>
            <a:off x="5183188" y="1367641"/>
            <a:ext cx="6172200" cy="4113192"/>
          </a:xfrm>
        </p:spPr>
      </p:pic>
      <p:sp>
        <p:nvSpPr>
          <p:cNvPr id="4" name="Text Placeholder 3">
            <a:extLst>
              <a:ext uri="{FF2B5EF4-FFF2-40B4-BE49-F238E27FC236}">
                <a16:creationId xmlns:a16="http://schemas.microsoft.com/office/drawing/2014/main" id="{1078B687-AE86-B390-0980-4A81AA016412}"/>
              </a:ext>
            </a:extLst>
          </p:cNvPr>
          <p:cNvSpPr>
            <a:spLocks noGrp="1"/>
          </p:cNvSpPr>
          <p:nvPr>
            <p:ph type="body" sz="half" idx="2"/>
          </p:nvPr>
        </p:nvSpPr>
        <p:spPr/>
        <p:txBody>
          <a:bodyPr vert="horz" lIns="91440" tIns="45720" rIns="91440" bIns="45720" rtlCol="0" anchor="t">
            <a:normAutofit/>
          </a:bodyPr>
          <a:lstStyle/>
          <a:p>
            <a:r>
              <a:rPr lang="en-US" dirty="0" err="1">
                <a:cs typeface="Calibri"/>
              </a:rPr>
              <a:t>Zoek</a:t>
            </a:r>
            <a:r>
              <a:rPr lang="en-US" dirty="0">
                <a:cs typeface="Calibri"/>
              </a:rPr>
              <a:t> in het document </a:t>
            </a:r>
            <a:r>
              <a:rPr lang="en-US" dirty="0" err="1">
                <a:cs typeface="Calibri"/>
              </a:rPr>
              <a:t>uitvoeringsprogramma</a:t>
            </a:r>
            <a:r>
              <a:rPr lang="en-US" dirty="0">
                <a:cs typeface="Calibri"/>
              </a:rPr>
              <a:t> </a:t>
            </a:r>
            <a:r>
              <a:rPr lang="en-US" dirty="0" err="1">
                <a:cs typeface="Calibri"/>
              </a:rPr>
              <a:t>circulaire</a:t>
            </a:r>
            <a:r>
              <a:rPr lang="en-US" dirty="0">
                <a:cs typeface="Calibri"/>
              </a:rPr>
              <a:t> </a:t>
            </a:r>
            <a:r>
              <a:rPr lang="en-US" dirty="0" err="1">
                <a:cs typeface="Calibri"/>
              </a:rPr>
              <a:t>economie</a:t>
            </a:r>
            <a:r>
              <a:rPr lang="en-US" dirty="0">
                <a:cs typeface="Calibri"/>
              </a:rPr>
              <a:t> de 5 </a:t>
            </a:r>
            <a:r>
              <a:rPr lang="en-US" dirty="0" err="1">
                <a:cs typeface="Calibri"/>
              </a:rPr>
              <a:t>transities</a:t>
            </a:r>
            <a:r>
              <a:rPr lang="en-US" dirty="0">
                <a:cs typeface="Calibri"/>
              </a:rPr>
              <a:t> op. </a:t>
            </a:r>
          </a:p>
          <a:p>
            <a:pPr marL="342900" indent="-342900">
              <a:buFont typeface="Wingdings" panose="020B0604020202020204" pitchFamily="34" charset="0"/>
              <a:buChar char="q"/>
            </a:pPr>
            <a:r>
              <a:rPr lang="en-US" dirty="0" err="1">
                <a:cs typeface="Calibri"/>
              </a:rPr>
              <a:t>Waar</a:t>
            </a:r>
            <a:r>
              <a:rPr lang="en-US" dirty="0">
                <a:cs typeface="Calibri"/>
              </a:rPr>
              <a:t> </a:t>
            </a:r>
            <a:r>
              <a:rPr lang="en-US" dirty="0" err="1">
                <a:cs typeface="Calibri"/>
              </a:rPr>
              <a:t>hebben</a:t>
            </a:r>
            <a:r>
              <a:rPr lang="en-US" dirty="0">
                <a:cs typeface="Calibri"/>
              </a:rPr>
              <a:t> de </a:t>
            </a:r>
            <a:r>
              <a:rPr lang="en-US" dirty="0" err="1">
                <a:cs typeface="Calibri"/>
              </a:rPr>
              <a:t>specifieke</a:t>
            </a:r>
            <a:r>
              <a:rPr lang="en-US" dirty="0">
                <a:cs typeface="Calibri"/>
              </a:rPr>
              <a:t> </a:t>
            </a:r>
            <a:r>
              <a:rPr lang="en-US" dirty="0" err="1">
                <a:cs typeface="Calibri"/>
              </a:rPr>
              <a:t>transitieagenda's</a:t>
            </a:r>
            <a:r>
              <a:rPr lang="en-US" dirty="0">
                <a:cs typeface="Calibri"/>
              </a:rPr>
              <a:t> </a:t>
            </a:r>
            <a:r>
              <a:rPr lang="en-US" dirty="0" err="1">
                <a:cs typeface="Calibri"/>
              </a:rPr>
              <a:t>afgelopen</a:t>
            </a:r>
            <a:r>
              <a:rPr lang="en-US" dirty="0">
                <a:cs typeface="Calibri"/>
              </a:rPr>
              <a:t> </a:t>
            </a:r>
            <a:r>
              <a:rPr lang="en-US" dirty="0" err="1">
                <a:cs typeface="Calibri"/>
              </a:rPr>
              <a:t>jaren</a:t>
            </a:r>
            <a:r>
              <a:rPr lang="en-US" dirty="0">
                <a:cs typeface="Calibri"/>
              </a:rPr>
              <a:t> </a:t>
            </a:r>
            <a:r>
              <a:rPr lang="en-US" dirty="0" err="1">
                <a:cs typeface="Calibri"/>
              </a:rPr>
              <a:t>aangewerkt</a:t>
            </a:r>
          </a:p>
          <a:p>
            <a:pPr marL="342900" indent="-342900">
              <a:buFont typeface="Wingdings" panose="020B0604020202020204" pitchFamily="34" charset="0"/>
              <a:buChar char="q"/>
            </a:pPr>
            <a:r>
              <a:rPr lang="en-US" dirty="0" err="1">
                <a:cs typeface="Calibri"/>
              </a:rPr>
              <a:t>Waar</a:t>
            </a:r>
            <a:r>
              <a:rPr lang="en-US" dirty="0">
                <a:cs typeface="Calibri"/>
              </a:rPr>
              <a:t> </a:t>
            </a:r>
            <a:r>
              <a:rPr lang="en-US" dirty="0" err="1">
                <a:cs typeface="Calibri"/>
              </a:rPr>
              <a:t>ligt</a:t>
            </a:r>
            <a:r>
              <a:rPr lang="en-US" dirty="0">
                <a:cs typeface="Calibri"/>
              </a:rPr>
              <a:t> </a:t>
            </a:r>
            <a:r>
              <a:rPr lang="en-US" dirty="0" err="1">
                <a:cs typeface="Calibri"/>
              </a:rPr>
              <a:t>voor</a:t>
            </a:r>
            <a:r>
              <a:rPr lang="en-US" dirty="0">
                <a:cs typeface="Calibri"/>
              </a:rPr>
              <a:t> </a:t>
            </a:r>
            <a:r>
              <a:rPr lang="en-US" dirty="0" err="1">
                <a:cs typeface="Calibri"/>
              </a:rPr>
              <a:t>aankomende</a:t>
            </a:r>
            <a:r>
              <a:rPr lang="en-US" dirty="0">
                <a:cs typeface="Calibri"/>
              </a:rPr>
              <a:t> </a:t>
            </a:r>
            <a:r>
              <a:rPr lang="en-US" dirty="0" err="1">
                <a:cs typeface="Calibri"/>
              </a:rPr>
              <a:t>tijd</a:t>
            </a:r>
            <a:r>
              <a:rPr lang="en-US" dirty="0">
                <a:cs typeface="Calibri"/>
              </a:rPr>
              <a:t> de focus van de </a:t>
            </a:r>
            <a:r>
              <a:rPr lang="en-US" dirty="0" err="1">
                <a:cs typeface="Calibri"/>
              </a:rPr>
              <a:t>specifieke</a:t>
            </a:r>
            <a:r>
              <a:rPr lang="en-US" dirty="0">
                <a:cs typeface="Calibri"/>
              </a:rPr>
              <a:t> </a:t>
            </a:r>
            <a:r>
              <a:rPr lang="en-US" dirty="0" err="1">
                <a:cs typeface="Calibri"/>
              </a:rPr>
              <a:t>transitieagenda's</a:t>
            </a:r>
            <a:r>
              <a:rPr lang="en-US" dirty="0">
                <a:cs typeface="Calibri"/>
              </a:rPr>
              <a:t> </a:t>
            </a:r>
          </a:p>
        </p:txBody>
      </p:sp>
    </p:spTree>
    <p:extLst>
      <p:ext uri="{BB962C8B-B14F-4D97-AF65-F5344CB8AC3E}">
        <p14:creationId xmlns:p14="http://schemas.microsoft.com/office/powerpoint/2010/main" val="33762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D817-E91C-1DB3-CA11-105BDE9C26FB}"/>
              </a:ext>
            </a:extLst>
          </p:cNvPr>
          <p:cNvSpPr>
            <a:spLocks noGrp="1"/>
          </p:cNvSpPr>
          <p:nvPr>
            <p:ph type="title"/>
          </p:nvPr>
        </p:nvSpPr>
        <p:spPr/>
        <p:txBody>
          <a:bodyPr/>
          <a:lstStyle/>
          <a:p>
            <a:pPr algn="ctr"/>
            <a:r>
              <a:rPr lang="en-US" dirty="0">
                <a:cs typeface="Calibri Light"/>
              </a:rPr>
              <a:t>Vier </a:t>
            </a:r>
            <a:r>
              <a:rPr lang="en-US" dirty="0" err="1">
                <a:cs typeface="Calibri Light"/>
              </a:rPr>
              <a:t>grote</a:t>
            </a:r>
            <a:r>
              <a:rPr lang="en-US" dirty="0">
                <a:cs typeface="Calibri Light"/>
              </a:rPr>
              <a:t> </a:t>
            </a:r>
            <a:r>
              <a:rPr lang="en-US" dirty="0" err="1">
                <a:cs typeface="Calibri Light"/>
              </a:rPr>
              <a:t>maatschappelijke</a:t>
            </a:r>
            <a:r>
              <a:rPr lang="en-US" dirty="0">
                <a:cs typeface="Calibri Light"/>
              </a:rPr>
              <a:t> </a:t>
            </a:r>
            <a:r>
              <a:rPr lang="en-US" dirty="0" err="1">
                <a:cs typeface="Calibri Light"/>
              </a:rPr>
              <a:t>opgaven</a:t>
            </a:r>
          </a:p>
        </p:txBody>
      </p:sp>
      <p:pic>
        <p:nvPicPr>
          <p:cNvPr id="6" name="Tijdelijke aanduiding voor inhoud 5">
            <a:extLst>
              <a:ext uri="{FF2B5EF4-FFF2-40B4-BE49-F238E27FC236}">
                <a16:creationId xmlns:a16="http://schemas.microsoft.com/office/drawing/2014/main" id="{02AD75F2-4F8A-DD52-CCC2-4C81FE87EB21}"/>
              </a:ext>
            </a:extLst>
          </p:cNvPr>
          <p:cNvPicPr>
            <a:picLocks noGrp="1" noChangeAspect="1"/>
          </p:cNvPicPr>
          <p:nvPr>
            <p:ph idx="1"/>
          </p:nvPr>
        </p:nvPicPr>
        <p:blipFill rotWithShape="1">
          <a:blip r:embed="rId3"/>
          <a:srcRect l="6176" t="36712" r="71976" b="21086"/>
          <a:stretch/>
        </p:blipFill>
        <p:spPr>
          <a:xfrm>
            <a:off x="1669639" y="1540217"/>
            <a:ext cx="8877197" cy="5144208"/>
          </a:xfrm>
        </p:spPr>
      </p:pic>
      <p:sp>
        <p:nvSpPr>
          <p:cNvPr id="10" name="Rectangle 9">
            <a:extLst>
              <a:ext uri="{FF2B5EF4-FFF2-40B4-BE49-F238E27FC236}">
                <a16:creationId xmlns:a16="http://schemas.microsoft.com/office/drawing/2014/main" id="{D5AAFFCB-1888-4006-F848-442FA80C62D0}"/>
              </a:ext>
            </a:extLst>
          </p:cNvPr>
          <p:cNvSpPr/>
          <p:nvPr/>
        </p:nvSpPr>
        <p:spPr>
          <a:xfrm>
            <a:off x="1361721" y="2487354"/>
            <a:ext cx="9807222" cy="832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69C67E-431E-69DE-9270-4A130499E153}"/>
              </a:ext>
            </a:extLst>
          </p:cNvPr>
          <p:cNvSpPr/>
          <p:nvPr/>
        </p:nvSpPr>
        <p:spPr>
          <a:xfrm>
            <a:off x="3554125" y="4776596"/>
            <a:ext cx="5108223" cy="163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60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7E66A-3A9B-4A38-8DCD-5658394DB6DB}"/>
              </a:ext>
            </a:extLst>
          </p:cNvPr>
          <p:cNvSpPr>
            <a:spLocks noGrp="1"/>
          </p:cNvSpPr>
          <p:nvPr>
            <p:ph type="title"/>
          </p:nvPr>
        </p:nvSpPr>
        <p:spPr>
          <a:xfrm>
            <a:off x="839788" y="557133"/>
            <a:ext cx="3932237" cy="1007347"/>
          </a:xfrm>
        </p:spPr>
        <p:txBody>
          <a:bodyPr/>
          <a:lstStyle/>
          <a:p>
            <a:r>
              <a:rPr lang="nl-NL" sz="3200" dirty="0">
                <a:latin typeface="+mj-lt"/>
              </a:rPr>
              <a:t>Circulaire economie</a:t>
            </a:r>
          </a:p>
        </p:txBody>
      </p:sp>
      <p:sp>
        <p:nvSpPr>
          <p:cNvPr id="4" name="Tijdelijke aanduiding voor tekst 3">
            <a:extLst>
              <a:ext uri="{FF2B5EF4-FFF2-40B4-BE49-F238E27FC236}">
                <a16:creationId xmlns:a16="http://schemas.microsoft.com/office/drawing/2014/main" id="{2FBD0263-522A-47DC-8E84-92191163109B}"/>
              </a:ext>
            </a:extLst>
          </p:cNvPr>
          <p:cNvSpPr>
            <a:spLocks noGrp="1"/>
          </p:cNvSpPr>
          <p:nvPr>
            <p:ph type="body" sz="half" idx="2"/>
          </p:nvPr>
        </p:nvSpPr>
        <p:spPr/>
        <p:txBody>
          <a:bodyPr/>
          <a:lstStyle/>
          <a:p>
            <a:r>
              <a:rPr lang="nl-NL" dirty="0"/>
              <a:t>De circulaire economie draagt bij aan de aanpak van meerder maatschappelijke vraagstukken. </a:t>
            </a:r>
          </a:p>
          <a:p>
            <a:endParaRPr lang="nl-NL" dirty="0"/>
          </a:p>
          <a:p>
            <a:r>
              <a:rPr lang="nl-NL" dirty="0"/>
              <a:t>Transitie naar circulaire economie kan werken als aanvulling op andere transities</a:t>
            </a:r>
          </a:p>
          <a:p>
            <a:endParaRPr lang="nl-NL" dirty="0"/>
          </a:p>
          <a:p>
            <a:r>
              <a:rPr lang="nl-NL" dirty="0"/>
              <a:t>Naast positieve bijdragen van circulaire economie aan de aanpak van maatschappelijk vraagstukken zijn er ook belangenafwegingen. </a:t>
            </a:r>
          </a:p>
          <a:p>
            <a:endParaRPr lang="nl-NL" dirty="0"/>
          </a:p>
          <a:p>
            <a:endParaRPr lang="nl-NL" dirty="0"/>
          </a:p>
        </p:txBody>
      </p:sp>
      <p:pic>
        <p:nvPicPr>
          <p:cNvPr id="8" name="Picture 2" descr="Kookboek | Maatschappelijke opgaven">
            <a:extLst>
              <a:ext uri="{FF2B5EF4-FFF2-40B4-BE49-F238E27FC236}">
                <a16:creationId xmlns:a16="http://schemas.microsoft.com/office/drawing/2014/main" id="{413D262A-744B-4244-8902-141041B2B2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695" r="2695"/>
          <a:stretch>
            <a:fillRect/>
          </a:stretch>
        </p:blipFill>
        <p:spPr bwMode="auto">
          <a:xfrm>
            <a:off x="5469157" y="1060806"/>
            <a:ext cx="6239593" cy="4316771"/>
          </a:xfrm>
          <a:prstGeom prst="rect">
            <a:avLst/>
          </a:prstGeom>
          <a:noFill/>
          <a:extLst>
            <a:ext uri="{909E8E84-426E-40DD-AFC4-6F175D3DCCD1}">
              <a14:hiddenFill xmlns:a14="http://schemas.microsoft.com/office/drawing/2010/main">
                <a:solidFill>
                  <a:srgbClr val="FFFFFF"/>
                </a:solidFill>
              </a14:hiddenFill>
            </a:ext>
          </a:extLst>
        </p:spPr>
      </p:pic>
      <p:sp>
        <p:nvSpPr>
          <p:cNvPr id="9" name="Ovaal 8">
            <a:extLst>
              <a:ext uri="{FF2B5EF4-FFF2-40B4-BE49-F238E27FC236}">
                <a16:creationId xmlns:a16="http://schemas.microsoft.com/office/drawing/2014/main" id="{214DC300-95A6-4AC7-BFFF-960B5E43D58C}"/>
              </a:ext>
            </a:extLst>
          </p:cNvPr>
          <p:cNvSpPr/>
          <p:nvPr/>
        </p:nvSpPr>
        <p:spPr>
          <a:xfrm>
            <a:off x="8588954" y="3628103"/>
            <a:ext cx="2993445" cy="1622323"/>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FF0B72D1-5ABF-4C5F-A1E3-7BB61ADA9677}"/>
              </a:ext>
            </a:extLst>
          </p:cNvPr>
          <p:cNvSpPr/>
          <p:nvPr/>
        </p:nvSpPr>
        <p:spPr>
          <a:xfrm>
            <a:off x="5595509" y="3818831"/>
            <a:ext cx="2993445" cy="1622323"/>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17D363CD-A1DD-41EE-85EE-52D7700D7215}"/>
              </a:ext>
            </a:extLst>
          </p:cNvPr>
          <p:cNvSpPr/>
          <p:nvPr/>
        </p:nvSpPr>
        <p:spPr>
          <a:xfrm>
            <a:off x="8918812" y="1886792"/>
            <a:ext cx="2993445" cy="1622323"/>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3" name="Ovaal 2">
            <a:extLst>
              <a:ext uri="{FF2B5EF4-FFF2-40B4-BE49-F238E27FC236}">
                <a16:creationId xmlns:a16="http://schemas.microsoft.com/office/drawing/2014/main" id="{63D1D737-994A-7919-0D47-9F35C9C089E2}"/>
              </a:ext>
            </a:extLst>
          </p:cNvPr>
          <p:cNvSpPr/>
          <p:nvPr/>
        </p:nvSpPr>
        <p:spPr>
          <a:xfrm>
            <a:off x="5154438" y="2121774"/>
            <a:ext cx="2993445" cy="1622323"/>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825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1312664" y="76025"/>
            <a:ext cx="110782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2223_DCV_3_CE_Column</a:t>
            </a:r>
            <a:endParaRPr kumimoji="0" lang="nl-NL" sz="20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endParaRPr>
          </a:p>
        </p:txBody>
      </p:sp>
      <p:sp>
        <p:nvSpPr>
          <p:cNvPr id="6" name="Text Box 7"/>
          <p:cNvSpPr txBox="1">
            <a:spLocks noChangeArrowheads="1"/>
          </p:cNvSpPr>
          <p:nvPr/>
        </p:nvSpPr>
        <p:spPr bwMode="auto">
          <a:xfrm>
            <a:off x="1319036" y="748643"/>
            <a:ext cx="5400000" cy="7617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Leerdoel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informatie over het sociale fundament en het ecologische plafond van de donut economie verzamelen en feitelijk controleren.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informatie aanbieden gericht op een bepaalde doelgroep</a:t>
            </a:r>
            <a:endParaRPr kumimoji="0" lang="nl-NL" sz="1050" b="1" i="0" u="none" strike="noStrike" kern="1200" cap="none" spc="0" normalizeH="0" baseline="0" noProof="0" dirty="0">
              <a:ln>
                <a:noFill/>
              </a:ln>
              <a:solidFill>
                <a:srgbClr val="0070C0"/>
              </a:solidFill>
              <a:effectLst/>
              <a:uLnTx/>
              <a:uFillTx/>
              <a:latin typeface="Arial" charset="0"/>
              <a:ea typeface="ＭＳ Ｐゴシック" pitchFamily="36" charset="-128"/>
              <a:cs typeface="Arial" charset="0"/>
            </a:endParaRPr>
          </a:p>
        </p:txBody>
      </p:sp>
      <p:sp>
        <p:nvSpPr>
          <p:cNvPr id="9" name="Text Box 14"/>
          <p:cNvSpPr txBox="1">
            <a:spLocks noChangeArrowheads="1"/>
          </p:cNvSpPr>
          <p:nvPr/>
        </p:nvSpPr>
        <p:spPr bwMode="auto">
          <a:xfrm>
            <a:off x="7593106" y="3306340"/>
            <a:ext cx="4320000" cy="615553"/>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Bronnen</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Wikiwijs; specialisatie lessen</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Literatuur; Donuteconomie, Kate </a:t>
            </a:r>
            <a:r>
              <a:rPr kumimoji="0" lang="nl-NL" sz="11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Raworth</a:t>
            </a: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(2017) </a:t>
            </a:r>
          </a:p>
        </p:txBody>
      </p:sp>
      <p:pic>
        <p:nvPicPr>
          <p:cNvPr id="12" name="Afbeelding 11"/>
          <p:cNvPicPr>
            <a:picLocks noChangeAspect="1"/>
          </p:cNvPicPr>
          <p:nvPr/>
        </p:nvPicPr>
        <p:blipFill>
          <a:blip r:embed="rId4"/>
          <a:stretch>
            <a:fillRect/>
          </a:stretch>
        </p:blipFill>
        <p:spPr>
          <a:xfrm>
            <a:off x="7096634" y="870622"/>
            <a:ext cx="363917" cy="263054"/>
          </a:xfrm>
          <a:prstGeom prst="rect">
            <a:avLst/>
          </a:prstGeom>
        </p:spPr>
      </p:pic>
      <p:pic>
        <p:nvPicPr>
          <p:cNvPr id="13" name="Afbeelding 12"/>
          <p:cNvPicPr>
            <a:picLocks noChangeAspect="1"/>
          </p:cNvPicPr>
          <p:nvPr/>
        </p:nvPicPr>
        <p:blipFill>
          <a:blip r:embed="rId5"/>
          <a:stretch>
            <a:fillRect/>
          </a:stretch>
        </p:blipFill>
        <p:spPr>
          <a:xfrm>
            <a:off x="7149949" y="3307962"/>
            <a:ext cx="315289" cy="290796"/>
          </a:xfrm>
          <a:prstGeom prst="rect">
            <a:avLst/>
          </a:prstGeom>
        </p:spPr>
      </p:pic>
      <p:pic>
        <p:nvPicPr>
          <p:cNvPr id="15" name="Afbeelding 14"/>
          <p:cNvPicPr>
            <a:picLocks noChangeAspect="1"/>
          </p:cNvPicPr>
          <p:nvPr/>
        </p:nvPicPr>
        <p:blipFill rotWithShape="1">
          <a:blip r:embed="rId6"/>
          <a:srcRect l="17050" t="33024" r="61669" b="30375"/>
          <a:stretch/>
        </p:blipFill>
        <p:spPr>
          <a:xfrm>
            <a:off x="7144025" y="2337760"/>
            <a:ext cx="292213" cy="263054"/>
          </a:xfrm>
          <a:prstGeom prst="rect">
            <a:avLst/>
          </a:prstGeom>
        </p:spPr>
      </p:pic>
      <p:pic>
        <p:nvPicPr>
          <p:cNvPr id="16" name="Afbeelding 15"/>
          <p:cNvPicPr>
            <a:picLocks noChangeAspect="1"/>
          </p:cNvPicPr>
          <p:nvPr/>
        </p:nvPicPr>
        <p:blipFill>
          <a:blip r:embed="rId7"/>
          <a:stretch>
            <a:fillRect/>
          </a:stretch>
        </p:blipFill>
        <p:spPr>
          <a:xfrm>
            <a:off x="892996" y="4120308"/>
            <a:ext cx="299030" cy="416301"/>
          </a:xfrm>
          <a:prstGeom prst="rect">
            <a:avLst/>
          </a:prstGeom>
        </p:spPr>
      </p:pic>
      <p:pic>
        <p:nvPicPr>
          <p:cNvPr id="17" name="Afbeelding 16"/>
          <p:cNvPicPr>
            <a:picLocks noChangeAspect="1"/>
          </p:cNvPicPr>
          <p:nvPr/>
        </p:nvPicPr>
        <p:blipFill>
          <a:blip r:embed="rId8"/>
          <a:stretch>
            <a:fillRect/>
          </a:stretch>
        </p:blipFill>
        <p:spPr>
          <a:xfrm>
            <a:off x="914400" y="1695542"/>
            <a:ext cx="256221" cy="321303"/>
          </a:xfrm>
          <a:prstGeom prst="rect">
            <a:avLst/>
          </a:prstGeom>
        </p:spPr>
      </p:pic>
      <p:pic>
        <p:nvPicPr>
          <p:cNvPr id="18" name="Afbeelding 17"/>
          <p:cNvPicPr>
            <a:picLocks noChangeAspect="1"/>
          </p:cNvPicPr>
          <p:nvPr/>
        </p:nvPicPr>
        <p:blipFill rotWithShape="1">
          <a:blip r:embed="rId9"/>
          <a:srcRect l="21805" r="10840"/>
          <a:stretch/>
        </p:blipFill>
        <p:spPr>
          <a:xfrm>
            <a:off x="865458" y="685797"/>
            <a:ext cx="363917" cy="476511"/>
          </a:xfrm>
          <a:prstGeom prst="rect">
            <a:avLst/>
          </a:prstGeom>
        </p:spPr>
      </p:pic>
      <p:sp>
        <p:nvSpPr>
          <p:cNvPr id="19" name="Text Box 9"/>
          <p:cNvSpPr txBox="1">
            <a:spLocks noChangeArrowheads="1"/>
          </p:cNvSpPr>
          <p:nvPr/>
        </p:nvSpPr>
        <p:spPr bwMode="auto">
          <a:xfrm>
            <a:off x="1319036" y="4066328"/>
            <a:ext cx="5400000" cy="23775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6213" marR="0" lvl="0" indent="-176213" algn="l" defTabSz="914400" rtl="0" eaLnBrk="1" fontAlgn="auto" latinLnBrk="0" hangingPunct="1">
              <a:lnSpc>
                <a:spcPct val="100000"/>
              </a:lnSpc>
              <a:spcBef>
                <a:spcPct val="50000"/>
              </a:spcBef>
              <a:spcAft>
                <a:spcPts val="0"/>
              </a:spcAft>
              <a:buClrTx/>
              <a:buSzTx/>
              <a:buFontTx/>
              <a:buNone/>
              <a:tabLst>
                <a:tab pos="176213" algn="l"/>
                <a:tab pos="1163638" algn="l"/>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Stappen</a:t>
            </a:r>
            <a:r>
              <a:rPr kumimoji="0" lang="nl-NL" sz="1100" b="1" i="0" u="none" strike="noStrike" kern="1200" cap="none" spc="0" normalizeH="0" baseline="0" noProof="0" dirty="0">
                <a:ln>
                  <a:noFill/>
                </a:ln>
                <a:solidFill>
                  <a:srgbClr val="CCFF33"/>
                </a:solidFill>
                <a:effectLst/>
                <a:uLnTx/>
                <a:uFillTx/>
                <a:latin typeface="Arial" charset="0"/>
                <a:ea typeface="ＭＳ Ｐゴシック" pitchFamily="36" charset="-128"/>
                <a:cs typeface="+mn-cs"/>
              </a:rPr>
              <a:t>	</a:t>
            </a:r>
            <a:r>
              <a:rPr kumimoji="0" lang="nl-NL" sz="11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Ga op zoek naar informatie die jou aanspreekt, dat gaat over het sociale fundament of/en ecologische plafond.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Lees je in op het onderwerp, gebruik hier verschillende bronnen voor.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Bepaal voor jezelf waarover je wilt schrijven en wat de kern van het onderwerp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Ga op zoek naar politieke partijen en organisaties die verandering willen omtrent het probleem.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Zoek eventueel voorbeelden en maak een start met het schrijven van de column.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Bij de inleiding, zorg je ervoor dat de lezer genoeg informatie krijgt. Tip een origineel begin zorgt ervoor dat de lezer meer wilt weten over het onderwerp.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Zorg dat je bij de kern echt tot het onderwerp komt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Zorg voor een doorlopend verhaal.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Sluit af met twee manieren waardoor de lezer zelf een bijdrage kan leveren aan het onderwerp.</a:t>
            </a:r>
          </a:p>
        </p:txBody>
      </p:sp>
      <p:sp>
        <p:nvSpPr>
          <p:cNvPr id="20" name="Text Box 17"/>
          <p:cNvSpPr txBox="1">
            <a:spLocks noChangeArrowheads="1"/>
          </p:cNvSpPr>
          <p:nvPr/>
        </p:nvSpPr>
        <p:spPr bwMode="auto">
          <a:xfrm>
            <a:off x="7593106" y="870622"/>
            <a:ext cx="4320000" cy="954107"/>
          </a:xfrm>
          <a:prstGeom prst="rect">
            <a:avLst/>
          </a:prstGeom>
          <a:noFill/>
          <a:ln w="9525">
            <a:solidFill>
              <a:schemeClr val="tx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Samenwerken</a:t>
            </a:r>
            <a:r>
              <a:rPr kumimoji="0" lang="nl-NL" sz="11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Dit product maak je alleen.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Lever je product in via Teams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wordt een groepje feedback </a:t>
            </a:r>
            <a:r>
              <a:rPr kumimoji="0" lang="nl-NL" sz="11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friends</a:t>
            </a: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geplaatst</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Geef feedback op de producten van anderen en ontvang feedback</a:t>
            </a:r>
          </a:p>
        </p:txBody>
      </p:sp>
      <p:sp>
        <p:nvSpPr>
          <p:cNvPr id="21" name="Text Box 8"/>
          <p:cNvSpPr txBox="1">
            <a:spLocks noChangeArrowheads="1"/>
          </p:cNvSpPr>
          <p:nvPr/>
        </p:nvSpPr>
        <p:spPr bwMode="auto">
          <a:xfrm>
            <a:off x="1319036" y="1609043"/>
            <a:ext cx="5400000" cy="2377574"/>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Product </a:t>
            </a:r>
            <a:r>
              <a:rPr kumimoji="0" lang="nl-NL" sz="1100" b="1" i="0" u="none" strike="noStrike" kern="1200" cap="none" spc="0" normalizeH="0" baseline="0" noProof="0" dirty="0">
                <a:ln>
                  <a:noFill/>
                </a:ln>
                <a:solidFill>
                  <a:srgbClr val="0099FF"/>
                </a:solidFill>
                <a:effectLst/>
                <a:uLnTx/>
                <a:uFillTx/>
                <a:latin typeface="Arial" charset="0"/>
                <a:ea typeface="ＭＳ Ｐゴシック" pitchFamily="36"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Schrijf een artikel/column over een onderdeel van de donut economie wat volgens jou extra aandacht verdiend. De column heeft minimaal 1000 en maximaal 1500 woorden. De bronnen die je gebruikt in het artikel moeten weergegeven worden volgens APA bronvermelding.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Dit artikel is bedoeld voor een doelgroep van de leeftijd 16 tot 26 jaar.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In het artikel worden de volgende onderwerpen behandeld: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Een inleiding waarbij het probleem wordt geïntroduceerd en waarom dit onderdeel extra aandacht verdiend.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De kern van het verhaal gaat over het probleem en in de kern ben je kritisch naar het probleem en/of de huidige aanpak van het probleem.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Er wordt beschreven wat de politiek er aan doet.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Er worden twee manieren beschreven waardoor de lezer zelf kan bijdragen aan een mogelijke oplossing van het probleem. </a:t>
            </a:r>
            <a:endParaRPr kumimoji="0" lang="nl-NL" sz="105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sp>
        <p:nvSpPr>
          <p:cNvPr id="23" name="Text Box 14"/>
          <p:cNvSpPr txBox="1">
            <a:spLocks noChangeArrowheads="1"/>
          </p:cNvSpPr>
          <p:nvPr/>
        </p:nvSpPr>
        <p:spPr bwMode="auto">
          <a:xfrm>
            <a:off x="7593106" y="2342397"/>
            <a:ext cx="4320000" cy="784830"/>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&amp; Tijd</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Specialisatie lessen Circulaire economie</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Deadline: 20 maart 2023</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Feedback </a:t>
            </a:r>
            <a:r>
              <a:rPr kumimoji="0" lang="nl-NL" sz="11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friend</a:t>
            </a: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27 maart 2023</a:t>
            </a:r>
          </a:p>
        </p:txBody>
      </p:sp>
      <p:pic>
        <p:nvPicPr>
          <p:cNvPr id="22" name="Picture 2">
            <a:extLst>
              <a:ext uri="{FF2B5EF4-FFF2-40B4-BE49-F238E27FC236}">
                <a16:creationId xmlns:a16="http://schemas.microsoft.com/office/drawing/2014/main" id="{A4F4D898-A087-4528-B420-0D4B453ED84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810901" y="4113844"/>
            <a:ext cx="2102205" cy="1098402"/>
          </a:xfrm>
          <a:prstGeom prst="rect">
            <a:avLst/>
          </a:prstGeom>
          <a:solidFill>
            <a:srgbClr val="FFFFFF"/>
          </a:solidFill>
          <a:ln w="9525">
            <a:noFill/>
            <a:miter lim="800000"/>
            <a:headEnd/>
            <a:tailEnd/>
          </a:ln>
        </p:spPr>
      </p:pic>
      <p:pic>
        <p:nvPicPr>
          <p:cNvPr id="24" name="Afbeelding 23">
            <a:extLst>
              <a:ext uri="{FF2B5EF4-FFF2-40B4-BE49-F238E27FC236}">
                <a16:creationId xmlns:a16="http://schemas.microsoft.com/office/drawing/2014/main" id="{34592634-A737-461E-818D-9B25060455F3}"/>
              </a:ext>
            </a:extLst>
          </p:cNvPr>
          <p:cNvPicPr>
            <a:picLocks noChangeAspect="1"/>
          </p:cNvPicPr>
          <p:nvPr/>
        </p:nvPicPr>
        <p:blipFill>
          <a:blip r:embed="rId11"/>
          <a:stretch>
            <a:fillRect/>
          </a:stretch>
        </p:blipFill>
        <p:spPr>
          <a:xfrm>
            <a:off x="7132488" y="3958725"/>
            <a:ext cx="2264961" cy="1356446"/>
          </a:xfrm>
          <a:prstGeom prst="rect">
            <a:avLst/>
          </a:prstGeom>
        </p:spPr>
      </p:pic>
    </p:spTree>
    <p:extLst>
      <p:ext uri="{BB962C8B-B14F-4D97-AF65-F5344CB8AC3E}">
        <p14:creationId xmlns:p14="http://schemas.microsoft.com/office/powerpoint/2010/main" val="73945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0D7DD-2879-D0C7-CD99-A46575CD3D2F}"/>
              </a:ext>
            </a:extLst>
          </p:cNvPr>
          <p:cNvSpPr>
            <a:spLocks noGrp="1"/>
          </p:cNvSpPr>
          <p:nvPr>
            <p:ph type="title"/>
          </p:nvPr>
        </p:nvSpPr>
        <p:spPr/>
        <p:txBody>
          <a:bodyPr/>
          <a:lstStyle/>
          <a:p>
            <a:pPr algn="ctr"/>
            <a:r>
              <a:rPr lang="nl-NL" dirty="0"/>
              <a:t>Betekenis economie</a:t>
            </a:r>
          </a:p>
        </p:txBody>
      </p:sp>
      <p:pic>
        <p:nvPicPr>
          <p:cNvPr id="5" name="Tijdelijke aanduiding voor inhoud 4">
            <a:extLst>
              <a:ext uri="{FF2B5EF4-FFF2-40B4-BE49-F238E27FC236}">
                <a16:creationId xmlns:a16="http://schemas.microsoft.com/office/drawing/2014/main" id="{A36453E4-4F96-4900-40A2-3CA5B91E552F}"/>
              </a:ext>
            </a:extLst>
          </p:cNvPr>
          <p:cNvPicPr>
            <a:picLocks noGrp="1" noChangeAspect="1"/>
          </p:cNvPicPr>
          <p:nvPr>
            <p:ph idx="1"/>
          </p:nvPr>
        </p:nvPicPr>
        <p:blipFill rotWithShape="1">
          <a:blip r:embed="rId3"/>
          <a:srcRect l="73235" t="18685" r="3184" b="31914"/>
          <a:stretch/>
        </p:blipFill>
        <p:spPr>
          <a:xfrm>
            <a:off x="1502375" y="1690688"/>
            <a:ext cx="9187249" cy="5055876"/>
          </a:xfrm>
        </p:spPr>
      </p:pic>
    </p:spTree>
    <p:extLst>
      <p:ext uri="{BB962C8B-B14F-4D97-AF65-F5344CB8AC3E}">
        <p14:creationId xmlns:p14="http://schemas.microsoft.com/office/powerpoint/2010/main" val="389474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7E66A-3A9B-4A38-8DCD-5658394DB6DB}"/>
              </a:ext>
            </a:extLst>
          </p:cNvPr>
          <p:cNvSpPr>
            <a:spLocks noGrp="1"/>
          </p:cNvSpPr>
          <p:nvPr>
            <p:ph type="title"/>
          </p:nvPr>
        </p:nvSpPr>
        <p:spPr>
          <a:xfrm>
            <a:off x="839788" y="557133"/>
            <a:ext cx="4930817" cy="1007347"/>
          </a:xfrm>
        </p:spPr>
        <p:txBody>
          <a:bodyPr/>
          <a:lstStyle/>
          <a:p>
            <a:r>
              <a:rPr lang="nl-NL" sz="3200" dirty="0">
                <a:latin typeface="+mj-lt"/>
              </a:rPr>
              <a:t>Extra opdracht Betekenis economie</a:t>
            </a:r>
          </a:p>
        </p:txBody>
      </p:sp>
      <p:sp>
        <p:nvSpPr>
          <p:cNvPr id="4" name="Tijdelijke aanduiding voor tekst 3">
            <a:extLst>
              <a:ext uri="{FF2B5EF4-FFF2-40B4-BE49-F238E27FC236}">
                <a16:creationId xmlns:a16="http://schemas.microsoft.com/office/drawing/2014/main" id="{2FBD0263-522A-47DC-8E84-92191163109B}"/>
              </a:ext>
            </a:extLst>
          </p:cNvPr>
          <p:cNvSpPr>
            <a:spLocks noGrp="1"/>
          </p:cNvSpPr>
          <p:nvPr>
            <p:ph type="body" sz="half" idx="2"/>
          </p:nvPr>
        </p:nvSpPr>
        <p:spPr/>
        <p:txBody>
          <a:bodyPr/>
          <a:lstStyle/>
          <a:p>
            <a:r>
              <a:rPr lang="nl-NL" dirty="0"/>
              <a:t>De betekenis economie.. </a:t>
            </a:r>
          </a:p>
          <a:p>
            <a:r>
              <a:rPr lang="nl-NL" dirty="0"/>
              <a:t>Opdracht verzin vragen die gesteld kunnen worden aan stagebedrijven die gaan over duurzaamheid en werk </a:t>
            </a:r>
            <a:r>
              <a:rPr lang="nl-NL"/>
              <a:t>meer betekenis geven.</a:t>
            </a:r>
            <a:br>
              <a:rPr lang="nl-NL" dirty="0"/>
            </a:br>
            <a:br>
              <a:rPr lang="nl-NL" dirty="0"/>
            </a:br>
            <a:r>
              <a:rPr lang="nl-NL" dirty="0"/>
              <a:t>Denk hierbij aan duurzaamheid is zijn breedste zin </a:t>
            </a:r>
            <a:r>
              <a:rPr lang="nl-NL" dirty="0" err="1"/>
              <a:t>people</a:t>
            </a:r>
            <a:r>
              <a:rPr lang="nl-NL" dirty="0"/>
              <a:t>, </a:t>
            </a:r>
            <a:r>
              <a:rPr lang="nl-NL" dirty="0" err="1"/>
              <a:t>planet</a:t>
            </a:r>
            <a:r>
              <a:rPr lang="nl-NL" dirty="0"/>
              <a:t> en </a:t>
            </a:r>
            <a:r>
              <a:rPr lang="nl-NL" dirty="0" err="1"/>
              <a:t>prosperity</a:t>
            </a:r>
            <a:r>
              <a:rPr lang="nl-NL" dirty="0"/>
              <a:t>.</a:t>
            </a:r>
          </a:p>
          <a:p>
            <a:endParaRPr lang="nl-NL" dirty="0"/>
          </a:p>
          <a:p>
            <a:r>
              <a:rPr lang="nl-NL" dirty="0"/>
              <a:t>Als je jezelf verder wilt verdiepen in het onderwerp: </a:t>
            </a:r>
            <a:r>
              <a:rPr lang="nl-NL" dirty="0">
                <a:hlinkClick r:id="rId3"/>
              </a:rPr>
              <a:t>Tegenlicht – Rendement van geluk</a:t>
            </a:r>
            <a:endParaRPr lang="nl-NL" dirty="0"/>
          </a:p>
          <a:p>
            <a:endParaRPr lang="nl-NL" dirty="0"/>
          </a:p>
        </p:txBody>
      </p:sp>
      <p:pic>
        <p:nvPicPr>
          <p:cNvPr id="2052" name="Picture 4">
            <a:hlinkClick r:id="rId4"/>
            <a:extLst>
              <a:ext uri="{FF2B5EF4-FFF2-40B4-BE49-F238E27FC236}">
                <a16:creationId xmlns:a16="http://schemas.microsoft.com/office/drawing/2014/main" id="{B392D5E2-82D0-EFEE-3E1D-DF85B2B1044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770605" y="1787160"/>
            <a:ext cx="6172200" cy="34718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ick-me-arrow - WindowAgent">
            <a:extLst>
              <a:ext uri="{FF2B5EF4-FFF2-40B4-BE49-F238E27FC236}">
                <a16:creationId xmlns:a16="http://schemas.microsoft.com/office/drawing/2014/main" id="{5D58494D-E8DB-E554-B9A9-0A65F8C731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8077" y="4529202"/>
            <a:ext cx="1647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0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9CDD3B-1AA0-31FB-8C59-AB4AD911E5F4}"/>
              </a:ext>
            </a:extLst>
          </p:cNvPr>
          <p:cNvSpPr>
            <a:spLocks noGrp="1"/>
          </p:cNvSpPr>
          <p:nvPr>
            <p:ph type="title"/>
          </p:nvPr>
        </p:nvSpPr>
        <p:spPr/>
        <p:txBody>
          <a:bodyPr/>
          <a:lstStyle/>
          <a:p>
            <a:r>
              <a:rPr lang="nl-NL" dirty="0"/>
              <a:t>Periode overzicht</a:t>
            </a:r>
          </a:p>
        </p:txBody>
      </p:sp>
      <p:graphicFrame>
        <p:nvGraphicFramePr>
          <p:cNvPr id="7" name="Tabel 7">
            <a:extLst>
              <a:ext uri="{FF2B5EF4-FFF2-40B4-BE49-F238E27FC236}">
                <a16:creationId xmlns:a16="http://schemas.microsoft.com/office/drawing/2014/main" id="{41EE0526-CBFC-93F0-A837-FB788B6A0E18}"/>
              </a:ext>
            </a:extLst>
          </p:cNvPr>
          <p:cNvGraphicFramePr>
            <a:graphicFrameLocks noGrp="1"/>
          </p:cNvGraphicFramePr>
          <p:nvPr>
            <p:ph idx="1"/>
          </p:nvPr>
        </p:nvGraphicFramePr>
        <p:xfrm>
          <a:off x="52909" y="1798228"/>
          <a:ext cx="6920128" cy="3881120"/>
        </p:xfrm>
        <a:graphic>
          <a:graphicData uri="http://schemas.openxmlformats.org/drawingml/2006/table">
            <a:tbl>
              <a:tblPr firstRow="1" bandRow="1">
                <a:tableStyleId>{5C22544A-7EE6-4342-B048-85BDC9FD1C3A}</a:tableStyleId>
              </a:tblPr>
              <a:tblGrid>
                <a:gridCol w="976512">
                  <a:extLst>
                    <a:ext uri="{9D8B030D-6E8A-4147-A177-3AD203B41FA5}">
                      <a16:colId xmlns:a16="http://schemas.microsoft.com/office/drawing/2014/main" val="3354039241"/>
                    </a:ext>
                  </a:extLst>
                </a:gridCol>
                <a:gridCol w="4078706">
                  <a:extLst>
                    <a:ext uri="{9D8B030D-6E8A-4147-A177-3AD203B41FA5}">
                      <a16:colId xmlns:a16="http://schemas.microsoft.com/office/drawing/2014/main" val="1641975475"/>
                    </a:ext>
                  </a:extLst>
                </a:gridCol>
                <a:gridCol w="1864910">
                  <a:extLst>
                    <a:ext uri="{9D8B030D-6E8A-4147-A177-3AD203B41FA5}">
                      <a16:colId xmlns:a16="http://schemas.microsoft.com/office/drawing/2014/main" val="2701254451"/>
                    </a:ext>
                  </a:extLst>
                </a:gridCol>
              </a:tblGrid>
              <a:tr h="370840">
                <a:tc>
                  <a:txBody>
                    <a:bodyPr/>
                    <a:lstStyle/>
                    <a:p>
                      <a:r>
                        <a:rPr lang="nl-NL" dirty="0"/>
                        <a:t>Week</a:t>
                      </a:r>
                    </a:p>
                  </a:txBody>
                  <a:tcPr/>
                </a:tc>
                <a:tc>
                  <a:txBody>
                    <a:bodyPr/>
                    <a:lstStyle/>
                    <a:p>
                      <a:r>
                        <a:rPr lang="nl-NL" dirty="0"/>
                        <a:t>Onderwerp</a:t>
                      </a:r>
                    </a:p>
                  </a:txBody>
                  <a:tcPr/>
                </a:tc>
                <a:tc>
                  <a:txBody>
                    <a:bodyPr/>
                    <a:lstStyle/>
                    <a:p>
                      <a:r>
                        <a:rPr lang="nl-NL" dirty="0"/>
                        <a:t>Extra</a:t>
                      </a:r>
                    </a:p>
                  </a:txBody>
                  <a:tcPr/>
                </a:tc>
                <a:extLst>
                  <a:ext uri="{0D108BD9-81ED-4DB2-BD59-A6C34878D82A}">
                    <a16:rowId xmlns:a16="http://schemas.microsoft.com/office/drawing/2014/main" val="3715101204"/>
                  </a:ext>
                </a:extLst>
              </a:tr>
              <a:tr h="370840">
                <a:tc>
                  <a:txBody>
                    <a:bodyPr/>
                    <a:lstStyle/>
                    <a:p>
                      <a:r>
                        <a:rPr lang="nl-NL" dirty="0"/>
                        <a:t>1</a:t>
                      </a:r>
                    </a:p>
                  </a:txBody>
                  <a:tcPr/>
                </a:tc>
                <a:tc>
                  <a:txBody>
                    <a:bodyPr/>
                    <a:lstStyle/>
                    <a:p>
                      <a:r>
                        <a:rPr lang="nl-NL" sz="1200" dirty="0"/>
                        <a:t>De donut economie deel I</a:t>
                      </a:r>
                    </a:p>
                  </a:txBody>
                  <a:tcPr/>
                </a:tc>
                <a:tc>
                  <a:txBody>
                    <a:bodyPr/>
                    <a:lstStyle/>
                    <a:p>
                      <a:endParaRPr lang="nl-NL" dirty="0"/>
                    </a:p>
                  </a:txBody>
                  <a:tcPr/>
                </a:tc>
                <a:extLst>
                  <a:ext uri="{0D108BD9-81ED-4DB2-BD59-A6C34878D82A}">
                    <a16:rowId xmlns:a16="http://schemas.microsoft.com/office/drawing/2014/main" val="2608218650"/>
                  </a:ext>
                </a:extLst>
              </a:tr>
              <a:tr h="370840">
                <a:tc>
                  <a:txBody>
                    <a:bodyPr/>
                    <a:lstStyle/>
                    <a:p>
                      <a:r>
                        <a:rPr lang="nl-NL"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donut economie deel II</a:t>
                      </a:r>
                    </a:p>
                  </a:txBody>
                  <a:tcPr/>
                </a:tc>
                <a:tc>
                  <a:txBody>
                    <a:bodyPr/>
                    <a:lstStyle/>
                    <a:p>
                      <a:endParaRPr lang="nl-NL"/>
                    </a:p>
                  </a:txBody>
                  <a:tcPr/>
                </a:tc>
                <a:extLst>
                  <a:ext uri="{0D108BD9-81ED-4DB2-BD59-A6C34878D82A}">
                    <a16:rowId xmlns:a16="http://schemas.microsoft.com/office/drawing/2014/main" val="2806749305"/>
                  </a:ext>
                </a:extLst>
              </a:tr>
              <a:tr h="370840">
                <a:tc>
                  <a:txBody>
                    <a:bodyPr/>
                    <a:lstStyle/>
                    <a:p>
                      <a:r>
                        <a:rPr lang="nl-NL" dirty="0"/>
                        <a:t>3</a:t>
                      </a:r>
                    </a:p>
                  </a:txBody>
                  <a:tcPr/>
                </a:tc>
                <a:tc>
                  <a:txBody>
                    <a:bodyPr/>
                    <a:lstStyle/>
                    <a:p>
                      <a:r>
                        <a:rPr lang="nl-NL" sz="1200" dirty="0"/>
                        <a:t>Circulaire </a:t>
                      </a:r>
                      <a:r>
                        <a:rPr lang="nl-NL" sz="1200" dirty="0" err="1"/>
                        <a:t>community’s</a:t>
                      </a:r>
                      <a:endParaRPr lang="nl-NL" sz="1200" dirty="0"/>
                    </a:p>
                  </a:txBody>
                  <a:tcPr/>
                </a:tc>
                <a:tc>
                  <a:txBody>
                    <a:bodyPr/>
                    <a:lstStyle/>
                    <a:p>
                      <a:endParaRPr lang="nl-NL"/>
                    </a:p>
                  </a:txBody>
                  <a:tcPr/>
                </a:tc>
                <a:extLst>
                  <a:ext uri="{0D108BD9-81ED-4DB2-BD59-A6C34878D82A}">
                    <a16:rowId xmlns:a16="http://schemas.microsoft.com/office/drawing/2014/main" val="2818891613"/>
                  </a:ext>
                </a:extLst>
              </a:tr>
              <a:tr h="370840">
                <a:tc>
                  <a:txBody>
                    <a:bodyPr/>
                    <a:lstStyle/>
                    <a:p>
                      <a:r>
                        <a:rPr lang="nl-NL" dirty="0"/>
                        <a:t>4</a:t>
                      </a:r>
                    </a:p>
                  </a:txBody>
                  <a:tcPr/>
                </a:tc>
                <a:tc>
                  <a:txBody>
                    <a:bodyPr/>
                    <a:lstStyle/>
                    <a:p>
                      <a:r>
                        <a:rPr lang="nl-NL" sz="1200" dirty="0"/>
                        <a:t>De 10 grote transities deel I</a:t>
                      </a:r>
                    </a:p>
                  </a:txBody>
                  <a:tcPr/>
                </a:tc>
                <a:tc>
                  <a:txBody>
                    <a:bodyPr/>
                    <a:lstStyle/>
                    <a:p>
                      <a:endParaRPr lang="nl-NL"/>
                    </a:p>
                  </a:txBody>
                  <a:tcPr/>
                </a:tc>
                <a:extLst>
                  <a:ext uri="{0D108BD9-81ED-4DB2-BD59-A6C34878D82A}">
                    <a16:rowId xmlns:a16="http://schemas.microsoft.com/office/drawing/2014/main" val="3954993226"/>
                  </a:ext>
                </a:extLst>
              </a:tr>
              <a:tr h="365032">
                <a:tc>
                  <a:txBody>
                    <a:bodyPr/>
                    <a:lstStyle/>
                    <a:p>
                      <a:r>
                        <a:rPr lang="nl-NL" dirty="0"/>
                        <a:t>5</a:t>
                      </a:r>
                    </a:p>
                  </a:txBody>
                  <a:tcPr/>
                </a:tc>
                <a:tc>
                  <a:txBody>
                    <a:bodyPr/>
                    <a:lstStyle/>
                    <a:p>
                      <a:r>
                        <a:rPr lang="nl-NL" sz="1200" dirty="0"/>
                        <a:t>De 10 grote transities deel II</a:t>
                      </a:r>
                    </a:p>
                  </a:txBody>
                  <a:tcPr/>
                </a:tc>
                <a:tc>
                  <a:txBody>
                    <a:bodyPr/>
                    <a:lstStyle/>
                    <a:p>
                      <a:r>
                        <a:rPr lang="nl-NL" sz="1200" b="0" i="1" dirty="0"/>
                        <a:t>Excursie georganiseerd door leerjaar 3</a:t>
                      </a:r>
                    </a:p>
                  </a:txBody>
                  <a:tcPr/>
                </a:tc>
                <a:extLst>
                  <a:ext uri="{0D108BD9-81ED-4DB2-BD59-A6C34878D82A}">
                    <a16:rowId xmlns:a16="http://schemas.microsoft.com/office/drawing/2014/main" val="2599416659"/>
                  </a:ext>
                </a:extLst>
              </a:tr>
              <a:tr h="370840">
                <a:tc>
                  <a:txBody>
                    <a:bodyPr/>
                    <a:lstStyle/>
                    <a:p>
                      <a:r>
                        <a:rPr lang="nl-NL" dirty="0"/>
                        <a:t>6</a:t>
                      </a:r>
                    </a:p>
                  </a:txBody>
                  <a:tcPr/>
                </a:tc>
                <a:tc>
                  <a:txBody>
                    <a:bodyPr/>
                    <a:lstStyle/>
                    <a:p>
                      <a:r>
                        <a:rPr lang="nl-NL" sz="1200" dirty="0"/>
                        <a:t>De 10 grote transities deel III</a:t>
                      </a:r>
                    </a:p>
                  </a:txBody>
                  <a:tcPr/>
                </a:tc>
                <a:tc>
                  <a:txBody>
                    <a:bodyPr/>
                    <a:lstStyle/>
                    <a:p>
                      <a:endParaRPr lang="nl-NL"/>
                    </a:p>
                  </a:txBody>
                  <a:tcPr/>
                </a:tc>
                <a:extLst>
                  <a:ext uri="{0D108BD9-81ED-4DB2-BD59-A6C34878D82A}">
                    <a16:rowId xmlns:a16="http://schemas.microsoft.com/office/drawing/2014/main" val="1017330896"/>
                  </a:ext>
                </a:extLst>
              </a:tr>
              <a:tr h="370840">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circulaire economie ten op zichten van verschillende maatschappelijke opgaves</a:t>
                      </a:r>
                    </a:p>
                  </a:txBody>
                  <a:tcPr/>
                </a:tc>
                <a:tc>
                  <a:txBody>
                    <a:bodyPr/>
                    <a:lstStyle/>
                    <a:p>
                      <a:endParaRPr lang="nl-NL" dirty="0"/>
                    </a:p>
                  </a:txBody>
                  <a:tcPr/>
                </a:tc>
                <a:extLst>
                  <a:ext uri="{0D108BD9-81ED-4DB2-BD59-A6C34878D82A}">
                    <a16:rowId xmlns:a16="http://schemas.microsoft.com/office/drawing/2014/main" val="2535162897"/>
                  </a:ext>
                </a:extLst>
              </a:tr>
              <a:tr h="370840">
                <a:tc>
                  <a:txBody>
                    <a:bodyPr/>
                    <a:lstStyle/>
                    <a:p>
                      <a:r>
                        <a:rPr lang="nl-NL" dirty="0"/>
                        <a:t>8</a:t>
                      </a:r>
                    </a:p>
                  </a:txBody>
                  <a:tcPr/>
                </a:tc>
                <a:tc>
                  <a:txBody>
                    <a:bodyPr/>
                    <a:lstStyle/>
                    <a:p>
                      <a:r>
                        <a:rPr lang="nl-NL" sz="1200" dirty="0"/>
                        <a:t>Herhaling</a:t>
                      </a:r>
                    </a:p>
                  </a:txBody>
                  <a:tcPr/>
                </a:tc>
                <a:tc>
                  <a:txBody>
                    <a:bodyPr/>
                    <a:lstStyle/>
                    <a:p>
                      <a:endParaRPr lang="nl-NL" dirty="0"/>
                    </a:p>
                  </a:txBody>
                  <a:tcPr/>
                </a:tc>
                <a:extLst>
                  <a:ext uri="{0D108BD9-81ED-4DB2-BD59-A6C34878D82A}">
                    <a16:rowId xmlns:a16="http://schemas.microsoft.com/office/drawing/2014/main" val="2159091315"/>
                  </a:ext>
                </a:extLst>
              </a:tr>
              <a:tr h="370840">
                <a:tc>
                  <a:txBody>
                    <a:bodyPr/>
                    <a:lstStyle/>
                    <a:p>
                      <a:r>
                        <a:rPr lang="nl-NL" dirty="0"/>
                        <a:t>9</a:t>
                      </a:r>
                    </a:p>
                  </a:txBody>
                  <a:tcPr/>
                </a:tc>
                <a:tc>
                  <a:txBody>
                    <a:bodyPr/>
                    <a:lstStyle/>
                    <a:p>
                      <a:r>
                        <a:rPr lang="nl-NL" sz="1200" dirty="0"/>
                        <a:t>Kennistoets</a:t>
                      </a:r>
                    </a:p>
                  </a:txBody>
                  <a:tcPr/>
                </a:tc>
                <a:tc>
                  <a:txBody>
                    <a:bodyPr/>
                    <a:lstStyle/>
                    <a:p>
                      <a:endParaRPr lang="nl-NL" dirty="0"/>
                    </a:p>
                  </a:txBody>
                  <a:tcPr/>
                </a:tc>
                <a:extLst>
                  <a:ext uri="{0D108BD9-81ED-4DB2-BD59-A6C34878D82A}">
                    <a16:rowId xmlns:a16="http://schemas.microsoft.com/office/drawing/2014/main" val="3402893060"/>
                  </a:ext>
                </a:extLst>
              </a:tr>
            </a:tbl>
          </a:graphicData>
        </a:graphic>
      </p:graphicFrame>
      <p:sp>
        <p:nvSpPr>
          <p:cNvPr id="6" name="Tijdelijke aanduiding voor tekst 5">
            <a:extLst>
              <a:ext uri="{FF2B5EF4-FFF2-40B4-BE49-F238E27FC236}">
                <a16:creationId xmlns:a16="http://schemas.microsoft.com/office/drawing/2014/main" id="{182510FB-E2A2-AF95-2964-53BDF6706BB1}"/>
              </a:ext>
            </a:extLst>
          </p:cNvPr>
          <p:cNvSpPr>
            <a:spLocks noGrp="1"/>
          </p:cNvSpPr>
          <p:nvPr>
            <p:ph type="body" sz="quarter" idx="14"/>
          </p:nvPr>
        </p:nvSpPr>
        <p:spPr/>
        <p:txBody>
          <a:bodyPr/>
          <a:lstStyle/>
          <a:p>
            <a:endParaRPr lang="nl-NL"/>
          </a:p>
        </p:txBody>
      </p:sp>
      <p:pic>
        <p:nvPicPr>
          <p:cNvPr id="1026" name="Picture 2" descr="How to Drive Positive Change in Your Community – Town of Mesilla">
            <a:extLst>
              <a:ext uri="{FF2B5EF4-FFF2-40B4-BE49-F238E27FC236}">
                <a16:creationId xmlns:a16="http://schemas.microsoft.com/office/drawing/2014/main" id="{61E47278-AF6A-2819-D2CA-485D71FDA2CE}"/>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99" t="11656" r="647" b="6984"/>
          <a:stretch/>
        </p:blipFill>
        <p:spPr bwMode="auto">
          <a:xfrm>
            <a:off x="7315200" y="2558847"/>
            <a:ext cx="4735400" cy="215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8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976FD27E-B2B6-49BD-A58A-15AE23D09406}"/>
              </a:ext>
            </a:extLst>
          </p:cNvPr>
          <p:cNvSpPr>
            <a:spLocks noGrp="1"/>
          </p:cNvSpPr>
          <p:nvPr>
            <p:ph type="subTitle" idx="1"/>
          </p:nvPr>
        </p:nvSpPr>
        <p:spPr/>
        <p:txBody>
          <a:bodyPr/>
          <a:lstStyle/>
          <a:p>
            <a:r>
              <a:rPr lang="nl-NL" dirty="0"/>
              <a:t>Een gemeenschap (van gelijkgestemde), een groep met dezelfde interesse of een gedeelde doelstelling.</a:t>
            </a:r>
          </a:p>
        </p:txBody>
      </p:sp>
      <p:sp>
        <p:nvSpPr>
          <p:cNvPr id="3" name="Titel 2">
            <a:extLst>
              <a:ext uri="{FF2B5EF4-FFF2-40B4-BE49-F238E27FC236}">
                <a16:creationId xmlns:a16="http://schemas.microsoft.com/office/drawing/2014/main" id="{1AB85444-B5DD-B291-2A77-B99D8BB8FB2F}"/>
              </a:ext>
            </a:extLst>
          </p:cNvPr>
          <p:cNvSpPr>
            <a:spLocks noGrp="1"/>
          </p:cNvSpPr>
          <p:nvPr>
            <p:ph type="ctrTitle"/>
          </p:nvPr>
        </p:nvSpPr>
        <p:spPr/>
        <p:txBody>
          <a:bodyPr/>
          <a:lstStyle/>
          <a:p>
            <a:r>
              <a:rPr lang="nl-NL" dirty="0"/>
              <a:t>Wat is een community? </a:t>
            </a:r>
          </a:p>
        </p:txBody>
      </p:sp>
    </p:spTree>
    <p:extLst>
      <p:ext uri="{BB962C8B-B14F-4D97-AF65-F5344CB8AC3E}">
        <p14:creationId xmlns:p14="http://schemas.microsoft.com/office/powerpoint/2010/main" val="71643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13E75F9-B76E-D99E-DF51-002D4056EF2C}"/>
              </a:ext>
            </a:extLst>
          </p:cNvPr>
          <p:cNvSpPr>
            <a:spLocks noGrp="1"/>
          </p:cNvSpPr>
          <p:nvPr>
            <p:ph type="title"/>
          </p:nvPr>
        </p:nvSpPr>
        <p:spPr/>
        <p:txBody>
          <a:bodyPr/>
          <a:lstStyle/>
          <a:p>
            <a:r>
              <a:rPr lang="nl-NL" dirty="0"/>
              <a:t>Vorige week</a:t>
            </a:r>
          </a:p>
        </p:txBody>
      </p:sp>
      <p:sp>
        <p:nvSpPr>
          <p:cNvPr id="7" name="Tijdelijke aanduiding voor inhoud 6">
            <a:extLst>
              <a:ext uri="{FF2B5EF4-FFF2-40B4-BE49-F238E27FC236}">
                <a16:creationId xmlns:a16="http://schemas.microsoft.com/office/drawing/2014/main" id="{D911354C-06C8-87BB-562F-AD80F140C9D9}"/>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Het groene Brein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1600" b="0" dirty="0">
                <a:solidFill>
                  <a:srgbClr val="000644"/>
                </a:solidFill>
                <a:latin typeface="Arial"/>
              </a:rPr>
              <a:t>013 food (Tilburg)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W</a:t>
            </a:r>
            <a:r>
              <a:rPr lang="nl-NL" sz="1600" b="0" dirty="0">
                <a:solidFill>
                  <a:srgbClr val="000644"/>
                </a:solidFill>
                <a:latin typeface="Arial"/>
              </a:rPr>
              <a:t>IJ West (Tilburg)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Column schrijven LA3</a:t>
            </a:r>
          </a:p>
          <a:p>
            <a:pPr marL="0" marR="0" lvl="0" indent="0" algn="l" defTabSz="914400" rtl="0" eaLnBrk="1" fontAlgn="auto" latinLnBrk="0" hangingPunct="1">
              <a:lnSpc>
                <a:spcPct val="100000"/>
              </a:lnSpc>
              <a:spcBef>
                <a:spcPts val="0"/>
              </a:spcBef>
              <a:spcAft>
                <a:spcPts val="0"/>
              </a:spcAft>
              <a:buClrTx/>
              <a:buSzTx/>
              <a:buNone/>
              <a:tabLst/>
              <a:defRPr/>
            </a:pPr>
            <a:endParaRPr lang="nl-NL" sz="1600" b="0" noProof="0" dirty="0">
              <a:solidFill>
                <a:srgbClr val="000644"/>
              </a:solidFill>
              <a:latin typeface="Arial"/>
            </a:endParaRPr>
          </a:p>
          <a:p>
            <a:pPr marL="0" indent="0">
              <a:buNone/>
            </a:pPr>
            <a:r>
              <a:rPr lang="nl-NL" sz="1050" dirty="0"/>
              <a:t>Community-</a:t>
            </a:r>
            <a:r>
              <a:rPr lang="nl-NL" sz="1050" dirty="0" err="1"/>
              <a:t>based</a:t>
            </a:r>
            <a:r>
              <a:rPr lang="nl-NL" sz="1050" dirty="0"/>
              <a:t> heeft één centraal principe en dat is dat een groep mensen, organisaties en bedrijven ontstaat die samenwerken aan één of meerdere doelen, wensen of problemen.  Dit kan gaan om voedsel of energie opwekken, </a:t>
            </a:r>
            <a:r>
              <a:rPr lang="nl-NL" sz="1050" dirty="0" err="1"/>
              <a:t>etc</a:t>
            </a:r>
            <a:r>
              <a:rPr lang="nl-NL" sz="1050" dirty="0"/>
              <a:t>\. De waardencreatie is gebaseerd op drie principes:</a:t>
            </a:r>
          </a:p>
          <a:p>
            <a:pPr marL="342900" indent="-342900">
              <a:buFont typeface="Arial" panose="020B0604020202020204" pitchFamily="34" charset="0"/>
              <a:buAutoNum type="arabicPeriod"/>
            </a:pPr>
            <a:r>
              <a:rPr lang="nl-NL" sz="1050" dirty="0"/>
              <a:t>Samen investeren</a:t>
            </a:r>
          </a:p>
          <a:p>
            <a:pPr marL="342900" indent="-342900">
              <a:buFont typeface="Arial" panose="020B0604020202020204" pitchFamily="34" charset="0"/>
              <a:buAutoNum type="arabicPeriod"/>
            </a:pPr>
            <a:r>
              <a:rPr lang="nl-NL" sz="1050" dirty="0"/>
              <a:t>Delen in de opbrengsten</a:t>
            </a:r>
          </a:p>
          <a:p>
            <a:pPr marL="342900" indent="-342900">
              <a:buFont typeface="Arial" panose="020B0604020202020204" pitchFamily="34" charset="0"/>
              <a:buAutoNum type="arabicPeriod"/>
            </a:pPr>
            <a:r>
              <a:rPr lang="nl-NL" sz="1050" dirty="0"/>
              <a:t>Meervoudige waardencreatie (er wordt gewerkt aan meerdere waarden die van belang zijn binnen de community). </a:t>
            </a:r>
          </a:p>
          <a:p>
            <a:pPr marL="0" marR="0" lvl="0" indent="0" algn="l" defTabSz="914400" rtl="0" eaLnBrk="1" fontAlgn="auto" latinLnBrk="0" hangingPunct="1">
              <a:lnSpc>
                <a:spcPct val="100000"/>
              </a:lnSpc>
              <a:spcBef>
                <a:spcPts val="0"/>
              </a:spcBef>
              <a:spcAft>
                <a:spcPts val="0"/>
              </a:spcAft>
              <a:buClrTx/>
              <a:buSzTx/>
              <a:buNone/>
              <a:tabLst/>
              <a:defRPr/>
            </a:pPr>
            <a:endParaRPr kumimoji="0" lang="nl-NL" sz="1600" b="0" i="0" u="none" strike="noStrike" kern="1200" cap="none" spc="0" normalizeH="0" baseline="0" noProof="0" dirty="0">
              <a:ln>
                <a:noFill/>
              </a:ln>
              <a:solidFill>
                <a:srgbClr val="000644"/>
              </a:solidFill>
              <a:effectLst/>
              <a:uLnTx/>
              <a:uFillTx/>
              <a:latin typeface="Arial"/>
              <a:ea typeface="+mn-ea"/>
              <a:cs typeface="+mn-cs"/>
            </a:endParaRPr>
          </a:p>
          <a:p>
            <a:pPr marL="0" indent="0">
              <a:buNone/>
            </a:pPr>
            <a:endParaRPr lang="nl-NL" sz="1600" b="0" dirty="0"/>
          </a:p>
        </p:txBody>
      </p:sp>
      <p:sp>
        <p:nvSpPr>
          <p:cNvPr id="9" name="Tijdelijke aanduiding voor tekst 8">
            <a:extLst>
              <a:ext uri="{FF2B5EF4-FFF2-40B4-BE49-F238E27FC236}">
                <a16:creationId xmlns:a16="http://schemas.microsoft.com/office/drawing/2014/main" id="{E2016762-F719-658A-CECE-8698E6CD18F4}"/>
              </a:ext>
            </a:extLst>
          </p:cNvPr>
          <p:cNvSpPr>
            <a:spLocks noGrp="1"/>
          </p:cNvSpPr>
          <p:nvPr>
            <p:ph type="body" sz="quarter" idx="14"/>
          </p:nvPr>
        </p:nvSpPr>
        <p:spPr/>
        <p:txBody>
          <a:bodyPr/>
          <a:lstStyle/>
          <a:p>
            <a:endParaRPr lang="nl-NL"/>
          </a:p>
        </p:txBody>
      </p:sp>
      <p:graphicFrame>
        <p:nvGraphicFramePr>
          <p:cNvPr id="4" name="Tijdelijke aanduiding voor afbeelding 12">
            <a:extLst>
              <a:ext uri="{FF2B5EF4-FFF2-40B4-BE49-F238E27FC236}">
                <a16:creationId xmlns:a16="http://schemas.microsoft.com/office/drawing/2014/main" id="{EE2FC8EE-179E-16B9-E843-8538179222B5}"/>
              </a:ext>
            </a:extLst>
          </p:cNvPr>
          <p:cNvGraphicFramePr>
            <a:graphicFrameLocks noGrp="1"/>
          </p:cNvGraphicFramePr>
          <p:nvPr>
            <p:ph type="pic" sz="quarter" idx="13"/>
            <p:extLst>
              <p:ext uri="{D42A27DB-BD31-4B8C-83A1-F6EECF244321}">
                <p14:modId xmlns:p14="http://schemas.microsoft.com/office/powerpoint/2010/main" val="3103019089"/>
              </p:ext>
            </p:extLst>
          </p:nvPr>
        </p:nvGraphicFramePr>
        <p:xfrm>
          <a:off x="6175375" y="0"/>
          <a:ext cx="601662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6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01CA3-2312-0E57-89AC-A96E40486FFD}"/>
              </a:ext>
            </a:extLst>
          </p:cNvPr>
          <p:cNvSpPr>
            <a:spLocks noGrp="1"/>
          </p:cNvSpPr>
          <p:nvPr>
            <p:ph type="title"/>
          </p:nvPr>
        </p:nvSpPr>
        <p:spPr/>
        <p:txBody>
          <a:bodyPr/>
          <a:lstStyle/>
          <a:p>
            <a:r>
              <a:rPr lang="nl-NL" dirty="0"/>
              <a:t>Samen investeren</a:t>
            </a:r>
            <a:br>
              <a:rPr lang="nl-NL" dirty="0"/>
            </a:br>
            <a:r>
              <a:rPr lang="nl-NL" dirty="0"/>
              <a:t>De transities </a:t>
            </a:r>
          </a:p>
        </p:txBody>
      </p:sp>
      <p:sp>
        <p:nvSpPr>
          <p:cNvPr id="3" name="Tijdelijke aanduiding voor tekst 2">
            <a:extLst>
              <a:ext uri="{FF2B5EF4-FFF2-40B4-BE49-F238E27FC236}">
                <a16:creationId xmlns:a16="http://schemas.microsoft.com/office/drawing/2014/main" id="{1CCA8101-5854-A2A3-3F67-201CBB496D16}"/>
              </a:ext>
            </a:extLst>
          </p:cNvPr>
          <p:cNvSpPr>
            <a:spLocks noGrp="1"/>
          </p:cNvSpPr>
          <p:nvPr>
            <p:ph type="body" sz="quarter" idx="13"/>
          </p:nvPr>
        </p:nvSpPr>
        <p:spPr/>
        <p:txBody>
          <a:bodyPr/>
          <a:lstStyle/>
          <a:p>
            <a:pPr marL="0" indent="0">
              <a:buNone/>
            </a:pPr>
            <a:r>
              <a:rPr lang="nl-NL" sz="1800" dirty="0"/>
              <a:t>De tien grote transities volgens Jan Rotmans</a:t>
            </a:r>
          </a:p>
          <a:p>
            <a:pPr marL="342900" indent="-342900">
              <a:buFont typeface="+mj-lt"/>
              <a:buAutoNum type="arabicPeriod"/>
            </a:pPr>
            <a:r>
              <a:rPr lang="nl-NL" sz="1800" dirty="0"/>
              <a:t>De energietransitie</a:t>
            </a:r>
          </a:p>
          <a:p>
            <a:pPr marL="342900" indent="-342900">
              <a:buFont typeface="+mj-lt"/>
              <a:buAutoNum type="arabicPeriod"/>
            </a:pPr>
            <a:r>
              <a:rPr lang="nl-NL" sz="1800" dirty="0"/>
              <a:t>De grondstoffentransitie</a:t>
            </a:r>
          </a:p>
          <a:p>
            <a:pPr marL="342900" indent="-342900">
              <a:buFont typeface="+mj-lt"/>
              <a:buAutoNum type="arabicPeriod"/>
            </a:pPr>
            <a:r>
              <a:rPr lang="nl-NL" sz="1800" dirty="0"/>
              <a:t>De circulaire transitie</a:t>
            </a:r>
          </a:p>
          <a:p>
            <a:pPr marL="342900" indent="-342900">
              <a:buFont typeface="+mj-lt"/>
              <a:buAutoNum type="arabicPeriod"/>
            </a:pPr>
            <a:r>
              <a:rPr lang="nl-NL" sz="1800" dirty="0"/>
              <a:t>De landbouw- en </a:t>
            </a:r>
            <a:r>
              <a:rPr lang="nl-NL" sz="1800" dirty="0" err="1"/>
              <a:t>voedseltransitite</a:t>
            </a:r>
            <a:endParaRPr lang="nl-NL" sz="1800" dirty="0"/>
          </a:p>
          <a:p>
            <a:pPr marL="342900" indent="-342900">
              <a:buFont typeface="+mj-lt"/>
              <a:buAutoNum type="arabicPeriod"/>
            </a:pPr>
            <a:r>
              <a:rPr lang="nl-NL" sz="1800" dirty="0"/>
              <a:t>De Ruimtelijke transitie</a:t>
            </a:r>
          </a:p>
          <a:p>
            <a:pPr marL="342900" indent="-342900">
              <a:buFont typeface="+mj-lt"/>
              <a:buAutoNum type="arabicPeriod"/>
            </a:pPr>
            <a:r>
              <a:rPr lang="nl-NL" sz="1800" dirty="0"/>
              <a:t>De financiële transitie</a:t>
            </a:r>
          </a:p>
          <a:p>
            <a:pPr marL="342900" indent="-342900">
              <a:buFont typeface="+mj-lt"/>
              <a:buAutoNum type="arabicPeriod"/>
            </a:pPr>
            <a:r>
              <a:rPr lang="nl-NL" sz="1800" dirty="0"/>
              <a:t>De onderwijstransitie</a:t>
            </a:r>
          </a:p>
          <a:p>
            <a:pPr marL="342900" indent="-342900">
              <a:buFont typeface="+mj-lt"/>
              <a:buAutoNum type="arabicPeriod"/>
            </a:pPr>
            <a:r>
              <a:rPr lang="nl-NL" sz="1800" dirty="0"/>
              <a:t>De zorgtransitie</a:t>
            </a:r>
          </a:p>
          <a:p>
            <a:pPr marL="342900" indent="-342900">
              <a:buFont typeface="+mj-lt"/>
              <a:buAutoNum type="arabicPeriod"/>
            </a:pPr>
            <a:r>
              <a:rPr lang="nl-NL" sz="1800" dirty="0"/>
              <a:t>De Sociale transitie</a:t>
            </a:r>
          </a:p>
          <a:p>
            <a:pPr marL="342900" indent="-342900">
              <a:buFont typeface="+mj-lt"/>
              <a:buAutoNum type="arabicPeriod"/>
            </a:pPr>
            <a:r>
              <a:rPr lang="nl-NL" sz="1800" dirty="0"/>
              <a:t>De democratische transitie</a:t>
            </a:r>
          </a:p>
          <a:p>
            <a:pPr marL="0" indent="0">
              <a:buNone/>
            </a:pPr>
            <a:endParaRPr lang="nl-NL" dirty="0"/>
          </a:p>
        </p:txBody>
      </p:sp>
      <p:sp>
        <p:nvSpPr>
          <p:cNvPr id="5" name="Tijdelijke aanduiding voor tekst 4">
            <a:extLst>
              <a:ext uri="{FF2B5EF4-FFF2-40B4-BE49-F238E27FC236}">
                <a16:creationId xmlns:a16="http://schemas.microsoft.com/office/drawing/2014/main" id="{7E9F0706-D721-EEC8-B6E1-B379E1AB9920}"/>
              </a:ext>
            </a:extLst>
          </p:cNvPr>
          <p:cNvSpPr>
            <a:spLocks noGrp="1"/>
          </p:cNvSpPr>
          <p:nvPr>
            <p:ph type="body" sz="quarter" idx="15"/>
          </p:nvPr>
        </p:nvSpPr>
        <p:spPr/>
        <p:txBody>
          <a:bodyPr/>
          <a:lstStyle/>
          <a:p>
            <a:endParaRPr lang="nl-NL"/>
          </a:p>
        </p:txBody>
      </p:sp>
      <p:pic>
        <p:nvPicPr>
          <p:cNvPr id="1026" name="Picture 2" descr="Geen tijdperk van verandering maar verandering van tijdperk.">
            <a:extLst>
              <a:ext uri="{FF2B5EF4-FFF2-40B4-BE49-F238E27FC236}">
                <a16:creationId xmlns:a16="http://schemas.microsoft.com/office/drawing/2014/main" id="{1B35B46F-A9E9-1F31-58E0-34598FE2E59B}"/>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4" r="-1779" b="-103"/>
          <a:stretch/>
        </p:blipFill>
        <p:spPr bwMode="auto">
          <a:xfrm>
            <a:off x="6165638" y="1958932"/>
            <a:ext cx="6016622" cy="20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2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1C588-2F99-41A7-62F9-5A575E53572F}"/>
              </a:ext>
            </a:extLst>
          </p:cNvPr>
          <p:cNvSpPr>
            <a:spLocks noGrp="1"/>
          </p:cNvSpPr>
          <p:nvPr>
            <p:ph type="title"/>
          </p:nvPr>
        </p:nvSpPr>
        <p:spPr>
          <a:xfrm>
            <a:off x="371476" y="296863"/>
            <a:ext cx="5638799" cy="1160403"/>
          </a:xfrm>
        </p:spPr>
        <p:txBody>
          <a:bodyPr anchor="t">
            <a:normAutofit/>
          </a:bodyPr>
          <a:lstStyle/>
          <a:p>
            <a:r>
              <a:rPr lang="nl-NL" dirty="0"/>
              <a:t>Transitie</a:t>
            </a:r>
          </a:p>
        </p:txBody>
      </p:sp>
      <p:sp>
        <p:nvSpPr>
          <p:cNvPr id="3" name="Tijdelijke aanduiding voor tekst 2">
            <a:extLst>
              <a:ext uri="{FF2B5EF4-FFF2-40B4-BE49-F238E27FC236}">
                <a16:creationId xmlns:a16="http://schemas.microsoft.com/office/drawing/2014/main" id="{72C61D48-DA77-46B1-3BF3-9ED6AD24AE79}"/>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Een transitie is een overgang van het één naar het ander. Er is sprake van een verandering, maar het is meestal gericht op et behouden van de bestaande structuur of het systeem. </a:t>
            </a:r>
          </a:p>
          <a:p>
            <a:pPr marL="0" indent="0">
              <a:spcAft>
                <a:spcPts val="600"/>
              </a:spcAft>
              <a:buNone/>
            </a:pPr>
            <a:endParaRPr lang="nl-NL" dirty="0"/>
          </a:p>
          <a:p>
            <a:pPr marL="0" indent="0">
              <a:spcAft>
                <a:spcPts val="600"/>
              </a:spcAft>
              <a:buNone/>
            </a:pPr>
            <a:r>
              <a:rPr lang="nl-NL" dirty="0"/>
              <a:t>Bijvoorbeeld, de transitie van geld. </a:t>
            </a:r>
          </a:p>
          <a:p>
            <a:pPr marL="0" indent="0">
              <a:spcAft>
                <a:spcPts val="600"/>
              </a:spcAft>
              <a:buNone/>
            </a:pPr>
            <a:r>
              <a:rPr lang="nl-NL" dirty="0"/>
              <a:t>Betalen met papier geld naar betalen met bankpas, in beide gevallen blijft de euro het betaal middel. </a:t>
            </a:r>
          </a:p>
          <a:p>
            <a:pPr marL="0" indent="0">
              <a:spcAft>
                <a:spcPts val="600"/>
              </a:spcAft>
              <a:buNone/>
            </a:pPr>
            <a:endParaRPr lang="nl-NL" dirty="0"/>
          </a:p>
        </p:txBody>
      </p:sp>
      <p:pic>
        <p:nvPicPr>
          <p:cNvPr id="2050" name="Picture 2" descr="Mag ik geld - Mag ik geld">
            <a:extLst>
              <a:ext uri="{FF2B5EF4-FFF2-40B4-BE49-F238E27FC236}">
                <a16:creationId xmlns:a16="http://schemas.microsoft.com/office/drawing/2014/main" id="{A240067D-DD3F-8918-3C32-9D6D51B2A406}"/>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374" r="4382" b="-3"/>
          <a:stretch/>
        </p:blipFill>
        <p:spPr bwMode="auto">
          <a:xfrm>
            <a:off x="6175377" y="10"/>
            <a:ext cx="6016622" cy="6857990"/>
          </a:xfrm>
          <a:prstGeom prst="rect">
            <a:avLst/>
          </a:prstGeom>
          <a:solidFill>
            <a:srgbClr val="FFFFFF"/>
          </a:solidFill>
        </p:spPr>
      </p:pic>
      <p:sp>
        <p:nvSpPr>
          <p:cNvPr id="2057" name="Text Placeholder 4">
            <a:extLst>
              <a:ext uri="{FF2B5EF4-FFF2-40B4-BE49-F238E27FC236}">
                <a16:creationId xmlns:a16="http://schemas.microsoft.com/office/drawing/2014/main" id="{1841DC7C-78F0-B863-1BF4-6AB249CD4E15}"/>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66748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E1154-C650-5A78-B1FF-BB3F40CE7043}"/>
              </a:ext>
            </a:extLst>
          </p:cNvPr>
          <p:cNvSpPr>
            <a:spLocks noGrp="1"/>
          </p:cNvSpPr>
          <p:nvPr>
            <p:ph type="title"/>
          </p:nvPr>
        </p:nvSpPr>
        <p:spPr>
          <a:xfrm>
            <a:off x="6175377" y="296863"/>
            <a:ext cx="5638799" cy="1160403"/>
          </a:xfrm>
        </p:spPr>
        <p:txBody>
          <a:bodyPr anchor="t">
            <a:normAutofit/>
          </a:bodyPr>
          <a:lstStyle/>
          <a:p>
            <a:r>
              <a:rPr lang="nl-NL" dirty="0"/>
              <a:t>Transformatie</a:t>
            </a:r>
          </a:p>
        </p:txBody>
      </p:sp>
      <p:sp>
        <p:nvSpPr>
          <p:cNvPr id="3" name="Tijdelijke aanduiding voor tekst 2">
            <a:extLst>
              <a:ext uri="{FF2B5EF4-FFF2-40B4-BE49-F238E27FC236}">
                <a16:creationId xmlns:a16="http://schemas.microsoft.com/office/drawing/2014/main" id="{0703E72B-A92E-A93B-E7A9-A3782BB9686E}"/>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Een transformatie gaat over vaak een radicale verandering van de structuur, het proces en de manier van denken. Het gaat hier om een fundamentele verandering van de organisatie(paradigma verschuiving). </a:t>
            </a:r>
            <a:endParaRPr lang="nl-NL"/>
          </a:p>
          <a:p>
            <a:pPr marL="0" indent="0">
              <a:spcAft>
                <a:spcPts val="600"/>
              </a:spcAft>
              <a:buNone/>
            </a:pPr>
            <a:endParaRPr lang="nl-NL"/>
          </a:p>
          <a:p>
            <a:pPr marL="0" indent="0">
              <a:spcAft>
                <a:spcPts val="600"/>
              </a:spcAft>
              <a:buNone/>
            </a:pPr>
            <a:r>
              <a:rPr lang="nl-NL" dirty="0"/>
              <a:t>De deeleconomie is een voorbeeld van een fundamentele vernieuwing. In plaats van het bezitten van goederen zoals een auto, delen we deze en zijn we geen eigenaar meer. </a:t>
            </a:r>
            <a:endParaRPr lang="nl-NL"/>
          </a:p>
          <a:p>
            <a:pPr marL="0" indent="0">
              <a:spcAft>
                <a:spcPts val="600"/>
              </a:spcAft>
              <a:buNone/>
            </a:pPr>
            <a:endParaRPr lang="nl-NL"/>
          </a:p>
          <a:p>
            <a:pPr marL="0" indent="0">
              <a:spcAft>
                <a:spcPts val="600"/>
              </a:spcAft>
              <a:buNone/>
            </a:pPr>
            <a:endParaRPr lang="nl-NL"/>
          </a:p>
          <a:p>
            <a:pPr marL="0" indent="0">
              <a:spcAft>
                <a:spcPts val="600"/>
              </a:spcAft>
              <a:buNone/>
            </a:pPr>
            <a:endParaRPr lang="nl-NL"/>
          </a:p>
        </p:txBody>
      </p:sp>
      <p:pic>
        <p:nvPicPr>
          <p:cNvPr id="3074" name="Picture 2" descr="Nudge - Nederlandse deeleconomie: initiatieven in beeld">
            <a:extLst>
              <a:ext uri="{FF2B5EF4-FFF2-40B4-BE49-F238E27FC236}">
                <a16:creationId xmlns:a16="http://schemas.microsoft.com/office/drawing/2014/main" id="{82419DBE-0256-AA91-36D2-BDCEFEA21533}"/>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7029" r="7216" b="2"/>
          <a:stretch/>
        </p:blipFill>
        <p:spPr bwMode="auto">
          <a:xfrm>
            <a:off x="20" y="10"/>
            <a:ext cx="6016602" cy="6857990"/>
          </a:xfrm>
          <a:prstGeom prst="rect">
            <a:avLst/>
          </a:prstGeom>
          <a:solidFill>
            <a:srgbClr val="FFFFFF"/>
          </a:solidFill>
        </p:spPr>
      </p:pic>
    </p:spTree>
    <p:extLst>
      <p:ext uri="{BB962C8B-B14F-4D97-AF65-F5344CB8AC3E}">
        <p14:creationId xmlns:p14="http://schemas.microsoft.com/office/powerpoint/2010/main" val="141400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ergietransitie-overzicht-uitdagingen-per-sector">
            <a:extLst>
              <a:ext uri="{FF2B5EF4-FFF2-40B4-BE49-F238E27FC236}">
                <a16:creationId xmlns:a16="http://schemas.microsoft.com/office/drawing/2014/main" id="{68A6BEB1-C696-942F-8185-6298FCB1257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 r="-1" b="4285"/>
          <a:stretch/>
        </p:blipFill>
        <p:spPr bwMode="auto">
          <a:xfrm>
            <a:off x="371475" y="1700212"/>
            <a:ext cx="5656454" cy="4060507"/>
          </a:xfrm>
          <a:prstGeom prst="rect">
            <a:avLst/>
          </a:prstGeom>
          <a:solidFill>
            <a:srgbClr val="FFFFFF"/>
          </a:solidFill>
        </p:spPr>
      </p:pic>
      <p:sp>
        <p:nvSpPr>
          <p:cNvPr id="3" name="Tijdelijke aanduiding voor tekst 2">
            <a:extLst>
              <a:ext uri="{FF2B5EF4-FFF2-40B4-BE49-F238E27FC236}">
                <a16:creationId xmlns:a16="http://schemas.microsoft.com/office/drawing/2014/main" id="{1CCA8101-5854-A2A3-3F67-201CBB496D16}"/>
              </a:ext>
            </a:extLst>
          </p:cNvPr>
          <p:cNvSpPr>
            <a:spLocks noGrp="1"/>
          </p:cNvSpPr>
          <p:nvPr>
            <p:ph type="body" sz="quarter" idx="13"/>
          </p:nvPr>
        </p:nvSpPr>
        <p:spPr>
          <a:xfrm>
            <a:off x="6175376" y="1700212"/>
            <a:ext cx="4823846" cy="4429125"/>
          </a:xfrm>
        </p:spPr>
        <p:txBody>
          <a:bodyPr>
            <a:normAutofit/>
          </a:bodyPr>
          <a:lstStyle/>
          <a:p>
            <a:pPr marL="0" indent="0">
              <a:spcAft>
                <a:spcPts val="600"/>
              </a:spcAft>
              <a:buNone/>
            </a:pPr>
            <a:r>
              <a:rPr lang="nl-NL" dirty="0"/>
              <a:t>Het Klimaatakkoord legt de maatregelen en afspraken voor deze energietransitie vast. </a:t>
            </a:r>
          </a:p>
          <a:p>
            <a:pPr marL="0" indent="0">
              <a:spcAft>
                <a:spcPts val="600"/>
              </a:spcAft>
              <a:buNone/>
            </a:pPr>
            <a:endParaRPr lang="nl-NL" dirty="0"/>
          </a:p>
          <a:p>
            <a:pPr marL="0" indent="0">
              <a:spcAft>
                <a:spcPts val="600"/>
              </a:spcAft>
              <a:buNone/>
            </a:pPr>
            <a:r>
              <a:rPr lang="nl-NL" dirty="0"/>
              <a:t>Het doel van het Klimaatakkoord is een vermindering van broeikasgassen met 49% in 2030 en met 95-100% in 2050.</a:t>
            </a:r>
          </a:p>
          <a:p>
            <a:pPr marL="0" indent="0">
              <a:spcAft>
                <a:spcPts val="600"/>
              </a:spcAft>
              <a:buNone/>
            </a:pPr>
            <a:endParaRPr lang="nl-NL" dirty="0"/>
          </a:p>
          <a:p>
            <a:pPr marL="0" indent="0">
              <a:spcAft>
                <a:spcPts val="600"/>
              </a:spcAft>
              <a:buNone/>
            </a:pPr>
            <a:r>
              <a:rPr lang="nl-NL" i="1" dirty="0"/>
              <a:t>“De actuele geopolitieke ontwikkelingen en de wens om sneller onafhankelijk van gas te worden onderstrepen de urgentie van een versnelde energietransitie. Daarvoor is er op vele fronten actie nodig.(TNO)” </a:t>
            </a:r>
          </a:p>
          <a:p>
            <a:pPr marL="0" indent="0">
              <a:spcAft>
                <a:spcPts val="600"/>
              </a:spcAft>
              <a:buNone/>
            </a:pPr>
            <a:r>
              <a:rPr lang="nl-NL" b="1" dirty="0"/>
              <a:t>Welke fronten gaat het hierover? </a:t>
            </a:r>
          </a:p>
          <a:p>
            <a:pPr marL="0" indent="0">
              <a:spcAft>
                <a:spcPts val="600"/>
              </a:spcAft>
              <a:buNone/>
            </a:pPr>
            <a:endParaRPr lang="nl-NL" dirty="0"/>
          </a:p>
          <a:p>
            <a:pPr marL="0" indent="0">
              <a:spcAft>
                <a:spcPts val="600"/>
              </a:spcAft>
              <a:buNone/>
            </a:pPr>
            <a:endParaRPr lang="nl-NL" dirty="0"/>
          </a:p>
        </p:txBody>
      </p:sp>
      <p:sp>
        <p:nvSpPr>
          <p:cNvPr id="2" name="Titel 1">
            <a:extLst>
              <a:ext uri="{FF2B5EF4-FFF2-40B4-BE49-F238E27FC236}">
                <a16:creationId xmlns:a16="http://schemas.microsoft.com/office/drawing/2014/main" id="{A0A01CA3-2312-0E57-89AC-A96E40486FFD}"/>
              </a:ext>
            </a:extLst>
          </p:cNvPr>
          <p:cNvSpPr>
            <a:spLocks noGrp="1"/>
          </p:cNvSpPr>
          <p:nvPr>
            <p:ph type="title"/>
          </p:nvPr>
        </p:nvSpPr>
        <p:spPr>
          <a:xfrm>
            <a:off x="371476" y="296863"/>
            <a:ext cx="11437745" cy="1160403"/>
          </a:xfrm>
        </p:spPr>
        <p:txBody>
          <a:bodyPr anchor="t">
            <a:normAutofit/>
          </a:bodyPr>
          <a:lstStyle/>
          <a:p>
            <a:r>
              <a:rPr lang="nl-NL" dirty="0"/>
              <a:t>De energietransitie</a:t>
            </a:r>
          </a:p>
        </p:txBody>
      </p:sp>
    </p:spTree>
    <p:extLst>
      <p:ext uri="{BB962C8B-B14F-4D97-AF65-F5344CB8AC3E}">
        <p14:creationId xmlns:p14="http://schemas.microsoft.com/office/powerpoint/2010/main" val="287078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9773A-0F8E-6BB0-1F6D-588D4EF6788D}"/>
              </a:ext>
            </a:extLst>
          </p:cNvPr>
          <p:cNvSpPr>
            <a:spLocks noGrp="1"/>
          </p:cNvSpPr>
          <p:nvPr>
            <p:ph type="title"/>
          </p:nvPr>
        </p:nvSpPr>
        <p:spPr/>
        <p:txBody>
          <a:bodyPr/>
          <a:lstStyle/>
          <a:p>
            <a:r>
              <a:rPr lang="nl-NL" dirty="0"/>
              <a:t>Opdracht waardencreatie</a:t>
            </a:r>
          </a:p>
        </p:txBody>
      </p:sp>
      <p:sp>
        <p:nvSpPr>
          <p:cNvPr id="3" name="Tijdelijke aanduiding voor tekst 2">
            <a:extLst>
              <a:ext uri="{FF2B5EF4-FFF2-40B4-BE49-F238E27FC236}">
                <a16:creationId xmlns:a16="http://schemas.microsoft.com/office/drawing/2014/main" id="{48EF40E4-64EB-FB9E-698A-9993FE0B62B5}"/>
              </a:ext>
            </a:extLst>
          </p:cNvPr>
          <p:cNvSpPr>
            <a:spLocks noGrp="1"/>
          </p:cNvSpPr>
          <p:nvPr>
            <p:ph type="body" sz="quarter" idx="13"/>
          </p:nvPr>
        </p:nvSpPr>
        <p:spPr/>
        <p:txBody>
          <a:bodyPr/>
          <a:lstStyle/>
          <a:p>
            <a:pPr marL="0" indent="0">
              <a:buNone/>
            </a:pPr>
            <a:r>
              <a:rPr lang="nl-NL" dirty="0"/>
              <a:t>Koppel individueel de energietransitie aan de verschillende zes verschillende waardes. </a:t>
            </a:r>
          </a:p>
          <a:p>
            <a:pPr marL="0" indent="0">
              <a:buNone/>
            </a:pPr>
            <a:endParaRPr lang="nl-NL" dirty="0"/>
          </a:p>
          <a:p>
            <a:pPr>
              <a:buFontTx/>
              <a:buChar char="-"/>
            </a:pPr>
            <a:r>
              <a:rPr lang="nl-NL" dirty="0"/>
              <a:t>Welke waarde(s) worden gecreëerd door de transitie? Onderbouw dit door het gebruik van bronnen. </a:t>
            </a:r>
          </a:p>
          <a:p>
            <a:pPr>
              <a:buFontTx/>
              <a:buChar char="-"/>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FD5D892B-18F4-4C75-913C-0DE756F5C4A0}"/>
              </a:ext>
            </a:extLst>
          </p:cNvPr>
          <p:cNvSpPr>
            <a:spLocks noGrp="1"/>
          </p:cNvSpPr>
          <p:nvPr>
            <p:ph type="body" sz="quarter" idx="15"/>
          </p:nvPr>
        </p:nvSpPr>
        <p:spPr/>
        <p:txBody>
          <a:bodyPr/>
          <a:lstStyle/>
          <a:p>
            <a:endParaRPr lang="nl-NL"/>
          </a:p>
        </p:txBody>
      </p:sp>
      <p:graphicFrame>
        <p:nvGraphicFramePr>
          <p:cNvPr id="6" name="Tijdelijke aanduiding voor afbeelding 12">
            <a:extLst>
              <a:ext uri="{FF2B5EF4-FFF2-40B4-BE49-F238E27FC236}">
                <a16:creationId xmlns:a16="http://schemas.microsoft.com/office/drawing/2014/main" id="{09521F42-2C40-238E-3E5B-A31FEC494864}"/>
              </a:ext>
            </a:extLst>
          </p:cNvPr>
          <p:cNvGraphicFramePr>
            <a:graphicFrameLocks noGrp="1"/>
          </p:cNvGraphicFramePr>
          <p:nvPr>
            <p:ph type="pic" sz="quarter" idx="14"/>
            <p:extLst>
              <p:ext uri="{D42A27DB-BD31-4B8C-83A1-F6EECF244321}">
                <p14:modId xmlns:p14="http://schemas.microsoft.com/office/powerpoint/2010/main" val="2746319898"/>
              </p:ext>
            </p:extLst>
          </p:nvPr>
        </p:nvGraphicFramePr>
        <p:xfrm>
          <a:off x="6175375" y="0"/>
          <a:ext cx="601662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344915"/>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2354</Words>
  <Application>Microsoft Office PowerPoint</Application>
  <PresentationFormat>Breedbeeld</PresentationFormat>
  <Paragraphs>226</Paragraphs>
  <Slides>19</Slides>
  <Notes>12</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19</vt:i4>
      </vt:variant>
    </vt:vector>
  </HeadingPairs>
  <TitlesOfParts>
    <vt:vector size="28" baseType="lpstr">
      <vt:lpstr>Arial</vt:lpstr>
      <vt:lpstr>Arial Black</vt:lpstr>
      <vt:lpstr>Calibri</vt:lpstr>
      <vt:lpstr>Calibri Light</vt:lpstr>
      <vt:lpstr>simplistic_sans</vt:lpstr>
      <vt:lpstr>vpro_vesta</vt:lpstr>
      <vt:lpstr>Wingdings</vt:lpstr>
      <vt:lpstr>ThemaYuverta</vt:lpstr>
      <vt:lpstr>Kantoorthema</vt:lpstr>
      <vt:lpstr>De community verbonden Circulaire economie</vt:lpstr>
      <vt:lpstr>Periode overzicht</vt:lpstr>
      <vt:lpstr>Wat is een community? </vt:lpstr>
      <vt:lpstr>Vorige week</vt:lpstr>
      <vt:lpstr>Samen investeren De transities </vt:lpstr>
      <vt:lpstr>Transitie</vt:lpstr>
      <vt:lpstr>Transformatie</vt:lpstr>
      <vt:lpstr>De energietransitie</vt:lpstr>
      <vt:lpstr>Opdracht waardencreatie</vt:lpstr>
      <vt:lpstr>De grondstoffentransitie</vt:lpstr>
      <vt:lpstr>Opdracht waardencreatie</vt:lpstr>
      <vt:lpstr>De circulaire transitie</vt:lpstr>
      <vt:lpstr>Programma circulaire economie</vt:lpstr>
      <vt:lpstr>Opdracht transitieagenda </vt:lpstr>
      <vt:lpstr>Vier grote maatschappelijke opgaven</vt:lpstr>
      <vt:lpstr>Circulaire economie</vt:lpstr>
      <vt:lpstr>PowerPoint-presentatie</vt:lpstr>
      <vt:lpstr>Betekenis economie</vt:lpstr>
      <vt:lpstr>Extra opdracht Betekenis economie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Gerjan de Ruiter</cp:lastModifiedBy>
  <cp:revision>1</cp:revision>
  <dcterms:created xsi:type="dcterms:W3CDTF">2023-02-03T09:09:45Z</dcterms:created>
  <dcterms:modified xsi:type="dcterms:W3CDTF">2023-03-06T10:28:01Z</dcterms:modified>
</cp:coreProperties>
</file>